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9" r:id="rId3"/>
    <p:sldId id="288" r:id="rId4"/>
    <p:sldId id="295" r:id="rId5"/>
    <p:sldId id="274" r:id="rId6"/>
    <p:sldId id="292" r:id="rId7"/>
    <p:sldId id="293" r:id="rId8"/>
    <p:sldId id="306" r:id="rId9"/>
    <p:sldId id="275" r:id="rId10"/>
    <p:sldId id="294" r:id="rId11"/>
    <p:sldId id="296" r:id="rId12"/>
    <p:sldId id="277" r:id="rId13"/>
    <p:sldId id="297" r:id="rId14"/>
    <p:sldId id="298" r:id="rId15"/>
    <p:sldId id="280" r:id="rId16"/>
    <p:sldId id="301" r:id="rId17"/>
    <p:sldId id="302" r:id="rId18"/>
    <p:sldId id="299" r:id="rId19"/>
    <p:sldId id="281" r:id="rId20"/>
    <p:sldId id="300" r:id="rId21"/>
    <p:sldId id="282" r:id="rId22"/>
    <p:sldId id="283" r:id="rId23"/>
    <p:sldId id="285" r:id="rId24"/>
    <p:sldId id="284" r:id="rId25"/>
    <p:sldId id="305" r:id="rId26"/>
    <p:sldId id="304" r:id="rId27"/>
    <p:sldId id="30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0F7"/>
    <a:srgbClr val="8BC9E5"/>
    <a:srgbClr val="247BA0"/>
    <a:srgbClr val="F2F2F2"/>
    <a:srgbClr val="D00037"/>
    <a:srgbClr val="FF7398"/>
    <a:srgbClr val="FFA2BB"/>
    <a:srgbClr val="FFD0DD"/>
    <a:srgbClr val="F8FFD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74649" autoAdjust="0"/>
  </p:normalViewPr>
  <p:slideViewPr>
    <p:cSldViewPr snapToGrid="0">
      <p:cViewPr varScale="1">
        <p:scale>
          <a:sx n="65" d="100"/>
          <a:sy n="65" d="100"/>
        </p:scale>
        <p:origin x="1315"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E2748EB-3593-4A73-BC78-6A4A75E89D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46EC6167-23ED-4AF0-8F1F-9C94F3EBB9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5BB672-A614-4904-BFDC-A62AAB634411}" type="datetimeFigureOut">
              <a:rPr lang="zh-CN" altLang="en-US" smtClean="0"/>
              <a:t>2023/10/23</a:t>
            </a:fld>
            <a:endParaRPr lang="zh-CN" altLang="en-US"/>
          </a:p>
        </p:txBody>
      </p:sp>
      <p:sp>
        <p:nvSpPr>
          <p:cNvPr id="4" name="页脚占位符 3">
            <a:extLst>
              <a:ext uri="{FF2B5EF4-FFF2-40B4-BE49-F238E27FC236}">
                <a16:creationId xmlns:a16="http://schemas.microsoft.com/office/drawing/2014/main" id="{C6F6082F-224F-418E-B734-2467A51092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F4551048-4647-4F99-9C61-888D7620C3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1A42B1-F084-4546-B04D-007D4A87BDA8}"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842D9-FE64-4E81-9A16-AF07B8AD8B81}" type="datetimeFigureOut">
              <a:rPr lang="zh-CN" altLang="en-US" smtClean="0"/>
              <a:t>2023/10/23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6D144-34B1-4B6F-B471-93F8A253893F}" type="slidenum">
              <a:rPr lang="zh-CN" altLang="en-US" smtClean="0"/>
              <a:t>‹#›</a:t>
            </a:fld>
            <a:endParaRPr lang="zh-CN" altLang="en-US"/>
          </a:p>
        </p:txBody>
      </p:sp>
    </p:spTree>
    <p:extLst>
      <p:ext uri="{BB962C8B-B14F-4D97-AF65-F5344CB8AC3E}">
        <p14:creationId xmlns:p14="http://schemas.microsoft.com/office/powerpoint/2010/main" val="319346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1</a:t>
            </a:fld>
            <a:endParaRPr lang="zh-CN" altLang="en-US"/>
          </a:p>
        </p:txBody>
      </p:sp>
    </p:spTree>
    <p:extLst>
      <p:ext uri="{BB962C8B-B14F-4D97-AF65-F5344CB8AC3E}">
        <p14:creationId xmlns:p14="http://schemas.microsoft.com/office/powerpoint/2010/main" val="1264409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10</a:t>
            </a:fld>
            <a:endParaRPr lang="zh-CN" altLang="en-US"/>
          </a:p>
        </p:txBody>
      </p:sp>
    </p:spTree>
    <p:extLst>
      <p:ext uri="{BB962C8B-B14F-4D97-AF65-F5344CB8AC3E}">
        <p14:creationId xmlns:p14="http://schemas.microsoft.com/office/powerpoint/2010/main" val="1952197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11</a:t>
            </a:fld>
            <a:endParaRPr lang="zh-CN" altLang="en-US"/>
          </a:p>
        </p:txBody>
      </p:sp>
    </p:spTree>
    <p:extLst>
      <p:ext uri="{BB962C8B-B14F-4D97-AF65-F5344CB8AC3E}">
        <p14:creationId xmlns:p14="http://schemas.microsoft.com/office/powerpoint/2010/main" val="284339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12</a:t>
            </a:fld>
            <a:endParaRPr lang="zh-CN" altLang="en-US"/>
          </a:p>
        </p:txBody>
      </p:sp>
    </p:spTree>
    <p:extLst>
      <p:ext uri="{BB962C8B-B14F-4D97-AF65-F5344CB8AC3E}">
        <p14:creationId xmlns:p14="http://schemas.microsoft.com/office/powerpoint/2010/main" val="1554444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13</a:t>
            </a:fld>
            <a:endParaRPr lang="zh-CN" altLang="en-US"/>
          </a:p>
        </p:txBody>
      </p:sp>
    </p:spTree>
    <p:extLst>
      <p:ext uri="{BB962C8B-B14F-4D97-AF65-F5344CB8AC3E}">
        <p14:creationId xmlns:p14="http://schemas.microsoft.com/office/powerpoint/2010/main" val="1948484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14</a:t>
            </a:fld>
            <a:endParaRPr lang="zh-CN" altLang="en-US"/>
          </a:p>
        </p:txBody>
      </p:sp>
    </p:spTree>
    <p:extLst>
      <p:ext uri="{BB962C8B-B14F-4D97-AF65-F5344CB8AC3E}">
        <p14:creationId xmlns:p14="http://schemas.microsoft.com/office/powerpoint/2010/main" val="3558201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15</a:t>
            </a:fld>
            <a:endParaRPr lang="zh-CN" altLang="en-US"/>
          </a:p>
        </p:txBody>
      </p:sp>
    </p:spTree>
    <p:extLst>
      <p:ext uri="{BB962C8B-B14F-4D97-AF65-F5344CB8AC3E}">
        <p14:creationId xmlns:p14="http://schemas.microsoft.com/office/powerpoint/2010/main" val="3849591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16</a:t>
            </a:fld>
            <a:endParaRPr lang="zh-CN" altLang="en-US"/>
          </a:p>
        </p:txBody>
      </p:sp>
    </p:spTree>
    <p:extLst>
      <p:ext uri="{BB962C8B-B14F-4D97-AF65-F5344CB8AC3E}">
        <p14:creationId xmlns:p14="http://schemas.microsoft.com/office/powerpoint/2010/main" val="184904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17</a:t>
            </a:fld>
            <a:endParaRPr lang="zh-CN" altLang="en-US"/>
          </a:p>
        </p:txBody>
      </p:sp>
    </p:spTree>
    <p:extLst>
      <p:ext uri="{BB962C8B-B14F-4D97-AF65-F5344CB8AC3E}">
        <p14:creationId xmlns:p14="http://schemas.microsoft.com/office/powerpoint/2010/main" val="620193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18</a:t>
            </a:fld>
            <a:endParaRPr lang="zh-CN" altLang="en-US"/>
          </a:p>
        </p:txBody>
      </p:sp>
    </p:spTree>
    <p:extLst>
      <p:ext uri="{BB962C8B-B14F-4D97-AF65-F5344CB8AC3E}">
        <p14:creationId xmlns:p14="http://schemas.microsoft.com/office/powerpoint/2010/main" val="2718500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19</a:t>
            </a:fld>
            <a:endParaRPr lang="zh-CN" altLang="en-US"/>
          </a:p>
        </p:txBody>
      </p:sp>
    </p:spTree>
    <p:extLst>
      <p:ext uri="{BB962C8B-B14F-4D97-AF65-F5344CB8AC3E}">
        <p14:creationId xmlns:p14="http://schemas.microsoft.com/office/powerpoint/2010/main" val="256387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2</a:t>
            </a:fld>
            <a:endParaRPr lang="zh-CN" altLang="en-US"/>
          </a:p>
        </p:txBody>
      </p:sp>
    </p:spTree>
    <p:extLst>
      <p:ext uri="{BB962C8B-B14F-4D97-AF65-F5344CB8AC3E}">
        <p14:creationId xmlns:p14="http://schemas.microsoft.com/office/powerpoint/2010/main" val="2659659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20</a:t>
            </a:fld>
            <a:endParaRPr lang="zh-CN" altLang="en-US"/>
          </a:p>
        </p:txBody>
      </p:sp>
    </p:spTree>
    <p:extLst>
      <p:ext uri="{BB962C8B-B14F-4D97-AF65-F5344CB8AC3E}">
        <p14:creationId xmlns:p14="http://schemas.microsoft.com/office/powerpoint/2010/main" val="2272278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21</a:t>
            </a:fld>
            <a:endParaRPr lang="zh-CN" altLang="en-US"/>
          </a:p>
        </p:txBody>
      </p:sp>
    </p:spTree>
    <p:extLst>
      <p:ext uri="{BB962C8B-B14F-4D97-AF65-F5344CB8AC3E}">
        <p14:creationId xmlns:p14="http://schemas.microsoft.com/office/powerpoint/2010/main" val="2071410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22</a:t>
            </a:fld>
            <a:endParaRPr lang="zh-CN" altLang="en-US"/>
          </a:p>
        </p:txBody>
      </p:sp>
    </p:spTree>
    <p:extLst>
      <p:ext uri="{BB962C8B-B14F-4D97-AF65-F5344CB8AC3E}">
        <p14:creationId xmlns:p14="http://schemas.microsoft.com/office/powerpoint/2010/main" val="4215724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23</a:t>
            </a:fld>
            <a:endParaRPr lang="zh-CN" altLang="en-US"/>
          </a:p>
        </p:txBody>
      </p:sp>
    </p:spTree>
    <p:extLst>
      <p:ext uri="{BB962C8B-B14F-4D97-AF65-F5344CB8AC3E}">
        <p14:creationId xmlns:p14="http://schemas.microsoft.com/office/powerpoint/2010/main" val="747300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24</a:t>
            </a:fld>
            <a:endParaRPr lang="zh-CN" altLang="en-US"/>
          </a:p>
        </p:txBody>
      </p:sp>
    </p:spTree>
    <p:extLst>
      <p:ext uri="{BB962C8B-B14F-4D97-AF65-F5344CB8AC3E}">
        <p14:creationId xmlns:p14="http://schemas.microsoft.com/office/powerpoint/2010/main" val="1939103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25</a:t>
            </a:fld>
            <a:endParaRPr lang="zh-CN" altLang="en-US"/>
          </a:p>
        </p:txBody>
      </p:sp>
    </p:spTree>
    <p:extLst>
      <p:ext uri="{BB962C8B-B14F-4D97-AF65-F5344CB8AC3E}">
        <p14:creationId xmlns:p14="http://schemas.microsoft.com/office/powerpoint/2010/main" val="1306742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26</a:t>
            </a:fld>
            <a:endParaRPr lang="zh-CN" altLang="en-US"/>
          </a:p>
        </p:txBody>
      </p:sp>
    </p:spTree>
    <p:extLst>
      <p:ext uri="{BB962C8B-B14F-4D97-AF65-F5344CB8AC3E}">
        <p14:creationId xmlns:p14="http://schemas.microsoft.com/office/powerpoint/2010/main" val="2119647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27</a:t>
            </a:fld>
            <a:endParaRPr lang="zh-CN" altLang="en-US"/>
          </a:p>
        </p:txBody>
      </p:sp>
    </p:spTree>
    <p:extLst>
      <p:ext uri="{BB962C8B-B14F-4D97-AF65-F5344CB8AC3E}">
        <p14:creationId xmlns:p14="http://schemas.microsoft.com/office/powerpoint/2010/main" val="270827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3</a:t>
            </a:fld>
            <a:endParaRPr lang="zh-CN" altLang="en-US"/>
          </a:p>
        </p:txBody>
      </p:sp>
    </p:spTree>
    <p:extLst>
      <p:ext uri="{BB962C8B-B14F-4D97-AF65-F5344CB8AC3E}">
        <p14:creationId xmlns:p14="http://schemas.microsoft.com/office/powerpoint/2010/main" val="410352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4</a:t>
            </a:fld>
            <a:endParaRPr lang="zh-CN" altLang="en-US"/>
          </a:p>
        </p:txBody>
      </p:sp>
    </p:spTree>
    <p:extLst>
      <p:ext uri="{BB962C8B-B14F-4D97-AF65-F5344CB8AC3E}">
        <p14:creationId xmlns:p14="http://schemas.microsoft.com/office/powerpoint/2010/main" val="381840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5</a:t>
            </a:fld>
            <a:endParaRPr lang="zh-CN" altLang="en-US"/>
          </a:p>
        </p:txBody>
      </p:sp>
    </p:spTree>
    <p:extLst>
      <p:ext uri="{BB962C8B-B14F-4D97-AF65-F5344CB8AC3E}">
        <p14:creationId xmlns:p14="http://schemas.microsoft.com/office/powerpoint/2010/main" val="3532563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6</a:t>
            </a:fld>
            <a:endParaRPr lang="zh-CN" altLang="en-US"/>
          </a:p>
        </p:txBody>
      </p:sp>
    </p:spTree>
    <p:extLst>
      <p:ext uri="{BB962C8B-B14F-4D97-AF65-F5344CB8AC3E}">
        <p14:creationId xmlns:p14="http://schemas.microsoft.com/office/powerpoint/2010/main" val="81516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7</a:t>
            </a:fld>
            <a:endParaRPr lang="zh-CN" altLang="en-US"/>
          </a:p>
        </p:txBody>
      </p:sp>
    </p:spTree>
    <p:extLst>
      <p:ext uri="{BB962C8B-B14F-4D97-AF65-F5344CB8AC3E}">
        <p14:creationId xmlns:p14="http://schemas.microsoft.com/office/powerpoint/2010/main" val="414220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8</a:t>
            </a:fld>
            <a:endParaRPr lang="zh-CN" altLang="en-US"/>
          </a:p>
        </p:txBody>
      </p:sp>
    </p:spTree>
    <p:extLst>
      <p:ext uri="{BB962C8B-B14F-4D97-AF65-F5344CB8AC3E}">
        <p14:creationId xmlns:p14="http://schemas.microsoft.com/office/powerpoint/2010/main" val="321129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1B6D144-34B1-4B6F-B471-93F8A253893F}" type="slidenum">
              <a:rPr lang="zh-CN" altLang="en-US" smtClean="0"/>
              <a:t>9</a:t>
            </a:fld>
            <a:endParaRPr lang="zh-CN" altLang="en-US"/>
          </a:p>
        </p:txBody>
      </p:sp>
    </p:spTree>
    <p:extLst>
      <p:ext uri="{BB962C8B-B14F-4D97-AF65-F5344CB8AC3E}">
        <p14:creationId xmlns:p14="http://schemas.microsoft.com/office/powerpoint/2010/main" val="171340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215DA4-9BE3-4F4D-B735-DD20E837057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D46A89D-FFCA-4702-ACCB-E953C3084F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D4E37A3-A9FC-40D9-B0F1-F25DE711F107}"/>
              </a:ext>
            </a:extLst>
          </p:cNvPr>
          <p:cNvSpPr>
            <a:spLocks noGrp="1"/>
          </p:cNvSpPr>
          <p:nvPr>
            <p:ph type="dt" sz="half" idx="10"/>
          </p:nvPr>
        </p:nvSpPr>
        <p:spPr/>
        <p:txBody>
          <a:bodyPr/>
          <a:lstStyle/>
          <a:p>
            <a:fld id="{31FC500F-E7A1-4C92-BE57-2C8A5E804571}" type="datetime1">
              <a:rPr lang="zh-CN" altLang="en-US" smtClean="0"/>
              <a:t>2023/10/23</a:t>
            </a:fld>
            <a:endParaRPr lang="zh-CN" altLang="en-US"/>
          </a:p>
        </p:txBody>
      </p:sp>
      <p:sp>
        <p:nvSpPr>
          <p:cNvPr id="5" name="页脚占位符 4">
            <a:extLst>
              <a:ext uri="{FF2B5EF4-FFF2-40B4-BE49-F238E27FC236}">
                <a16:creationId xmlns:a16="http://schemas.microsoft.com/office/drawing/2014/main" id="{3316A74F-8FCC-4F0E-800A-BF2EE8C592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588B4E-C363-4305-8CDF-7E8C72E569F8}"/>
              </a:ext>
            </a:extLst>
          </p:cNvPr>
          <p:cNvSpPr>
            <a:spLocks noGrp="1"/>
          </p:cNvSpPr>
          <p:nvPr>
            <p:ph type="sldNum" sz="quarter" idx="12"/>
          </p:nvPr>
        </p:nvSpPr>
        <p:spPr/>
        <p:txBody>
          <a:bodyPr/>
          <a:lstStyle/>
          <a:p>
            <a:fld id="{E8D85234-B3AF-4D13-AF2A-D2280F6ACEA4}" type="slidenum">
              <a:rPr lang="zh-CN" altLang="en-US" smtClean="0"/>
              <a:t>‹#›</a:t>
            </a:fld>
            <a:endParaRPr lang="zh-CN" altLang="en-US"/>
          </a:p>
        </p:txBody>
      </p:sp>
    </p:spTree>
    <p:extLst>
      <p:ext uri="{BB962C8B-B14F-4D97-AF65-F5344CB8AC3E}">
        <p14:creationId xmlns:p14="http://schemas.microsoft.com/office/powerpoint/2010/main" val="287257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C9E066-BD93-47C5-B3D6-EC7C499F708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609D5A5-B2CA-4C3C-8A2C-0872544C00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225F17F-C9E1-4B0B-8923-379EF0C88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2DC85D3-6E5F-4CA6-8DE4-91A39D7B8BCD}"/>
              </a:ext>
            </a:extLst>
          </p:cNvPr>
          <p:cNvSpPr>
            <a:spLocks noGrp="1"/>
          </p:cNvSpPr>
          <p:nvPr>
            <p:ph type="dt" sz="half" idx="10"/>
          </p:nvPr>
        </p:nvSpPr>
        <p:spPr/>
        <p:txBody>
          <a:bodyPr/>
          <a:lstStyle/>
          <a:p>
            <a:fld id="{55AD7A9F-B555-4DF8-B442-C8F74788101B}" type="datetime1">
              <a:rPr lang="zh-CN" altLang="en-US" smtClean="0"/>
              <a:t>2023/10/23</a:t>
            </a:fld>
            <a:endParaRPr lang="zh-CN" altLang="en-US"/>
          </a:p>
        </p:txBody>
      </p:sp>
      <p:sp>
        <p:nvSpPr>
          <p:cNvPr id="6" name="页脚占位符 5">
            <a:extLst>
              <a:ext uri="{FF2B5EF4-FFF2-40B4-BE49-F238E27FC236}">
                <a16:creationId xmlns:a16="http://schemas.microsoft.com/office/drawing/2014/main" id="{48EA8929-912A-41D2-9842-59F974C99D8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D6AB95D-9A41-49A5-9526-15EABD3F1BD3}"/>
              </a:ext>
            </a:extLst>
          </p:cNvPr>
          <p:cNvSpPr>
            <a:spLocks noGrp="1"/>
          </p:cNvSpPr>
          <p:nvPr>
            <p:ph type="sldNum" sz="quarter" idx="12"/>
          </p:nvPr>
        </p:nvSpPr>
        <p:spPr/>
        <p:txBody>
          <a:bodyPr/>
          <a:lstStyle/>
          <a:p>
            <a:fld id="{E8D85234-B3AF-4D13-AF2A-D2280F6ACEA4}" type="slidenum">
              <a:rPr lang="zh-CN" altLang="en-US" smtClean="0"/>
              <a:t>‹#›</a:t>
            </a:fld>
            <a:endParaRPr lang="zh-CN" altLang="en-US"/>
          </a:p>
        </p:txBody>
      </p:sp>
    </p:spTree>
    <p:extLst>
      <p:ext uri="{BB962C8B-B14F-4D97-AF65-F5344CB8AC3E}">
        <p14:creationId xmlns:p14="http://schemas.microsoft.com/office/powerpoint/2010/main" val="1124883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F16C67-A662-4A37-A81C-F0336335B82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EF2B053-CA2B-4831-9C4F-E96CF3285BC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B7E3C9-CC8C-4B9E-B336-DACCB1638600}"/>
              </a:ext>
            </a:extLst>
          </p:cNvPr>
          <p:cNvSpPr>
            <a:spLocks noGrp="1"/>
          </p:cNvSpPr>
          <p:nvPr>
            <p:ph type="dt" sz="half" idx="10"/>
          </p:nvPr>
        </p:nvSpPr>
        <p:spPr/>
        <p:txBody>
          <a:bodyPr/>
          <a:lstStyle/>
          <a:p>
            <a:fld id="{36E6F3E9-2A76-4001-9931-D844C46F458D}" type="datetime1">
              <a:rPr lang="zh-CN" altLang="en-US" smtClean="0"/>
              <a:t>2023/10/23</a:t>
            </a:fld>
            <a:endParaRPr lang="zh-CN" altLang="en-US"/>
          </a:p>
        </p:txBody>
      </p:sp>
      <p:sp>
        <p:nvSpPr>
          <p:cNvPr id="5" name="页脚占位符 4">
            <a:extLst>
              <a:ext uri="{FF2B5EF4-FFF2-40B4-BE49-F238E27FC236}">
                <a16:creationId xmlns:a16="http://schemas.microsoft.com/office/drawing/2014/main" id="{7FE0A5A4-52AF-40B2-BBAC-709FC4B90C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F43A10-8103-45BA-BCD2-6EFBF90D86D0}"/>
              </a:ext>
            </a:extLst>
          </p:cNvPr>
          <p:cNvSpPr>
            <a:spLocks noGrp="1"/>
          </p:cNvSpPr>
          <p:nvPr>
            <p:ph type="sldNum" sz="quarter" idx="12"/>
          </p:nvPr>
        </p:nvSpPr>
        <p:spPr/>
        <p:txBody>
          <a:bodyPr/>
          <a:lstStyle/>
          <a:p>
            <a:fld id="{E8D85234-B3AF-4D13-AF2A-D2280F6ACEA4}" type="slidenum">
              <a:rPr lang="zh-CN" altLang="en-US" smtClean="0"/>
              <a:t>‹#›</a:t>
            </a:fld>
            <a:endParaRPr lang="zh-CN" altLang="en-US"/>
          </a:p>
        </p:txBody>
      </p:sp>
    </p:spTree>
    <p:extLst>
      <p:ext uri="{BB962C8B-B14F-4D97-AF65-F5344CB8AC3E}">
        <p14:creationId xmlns:p14="http://schemas.microsoft.com/office/powerpoint/2010/main" val="1132088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9C406FC-66D4-4464-9370-B0420565984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6578C06-B090-499C-9441-060D1AE3237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0A983C5-6328-4372-8B43-2341036F06AB}"/>
              </a:ext>
            </a:extLst>
          </p:cNvPr>
          <p:cNvSpPr>
            <a:spLocks noGrp="1"/>
          </p:cNvSpPr>
          <p:nvPr>
            <p:ph type="dt" sz="half" idx="10"/>
          </p:nvPr>
        </p:nvSpPr>
        <p:spPr/>
        <p:txBody>
          <a:bodyPr/>
          <a:lstStyle/>
          <a:p>
            <a:fld id="{096AA6CF-6AFE-44B4-9F7E-D55DFB32F787}" type="datetime1">
              <a:rPr lang="zh-CN" altLang="en-US" smtClean="0"/>
              <a:t>2023/10/23</a:t>
            </a:fld>
            <a:endParaRPr lang="zh-CN" altLang="en-US"/>
          </a:p>
        </p:txBody>
      </p:sp>
      <p:sp>
        <p:nvSpPr>
          <p:cNvPr id="5" name="页脚占位符 4">
            <a:extLst>
              <a:ext uri="{FF2B5EF4-FFF2-40B4-BE49-F238E27FC236}">
                <a16:creationId xmlns:a16="http://schemas.microsoft.com/office/drawing/2014/main" id="{EE7B104A-E6A7-4A62-AF4A-F20CD35594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0EAA346-3680-4F7D-AB8A-17D0F70016DD}"/>
              </a:ext>
            </a:extLst>
          </p:cNvPr>
          <p:cNvSpPr>
            <a:spLocks noGrp="1"/>
          </p:cNvSpPr>
          <p:nvPr>
            <p:ph type="sldNum" sz="quarter" idx="12"/>
          </p:nvPr>
        </p:nvSpPr>
        <p:spPr/>
        <p:txBody>
          <a:bodyPr/>
          <a:lstStyle/>
          <a:p>
            <a:fld id="{E8D85234-B3AF-4D13-AF2A-D2280F6ACEA4}" type="slidenum">
              <a:rPr lang="zh-CN" altLang="en-US" smtClean="0"/>
              <a:t>‹#›</a:t>
            </a:fld>
            <a:endParaRPr lang="zh-CN" altLang="en-US"/>
          </a:p>
        </p:txBody>
      </p:sp>
    </p:spTree>
    <p:extLst>
      <p:ext uri="{BB962C8B-B14F-4D97-AF65-F5344CB8AC3E}">
        <p14:creationId xmlns:p14="http://schemas.microsoft.com/office/powerpoint/2010/main" val="264426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8959A0-D998-4B63-BA6F-488DE605D3D2}"/>
              </a:ext>
            </a:extLst>
          </p:cNvPr>
          <p:cNvSpPr>
            <a:spLocks noGrp="1"/>
          </p:cNvSpPr>
          <p:nvPr>
            <p:ph type="title"/>
          </p:nvPr>
        </p:nvSpPr>
        <p:spPr>
          <a:xfrm>
            <a:off x="499085" y="312537"/>
            <a:ext cx="10854714" cy="1167316"/>
          </a:xfrm>
        </p:spPr>
        <p:txBody>
          <a:bodyPr>
            <a:normAutofit/>
          </a:bodyPr>
          <a:lstStyle>
            <a:lvl1pPr>
              <a:defRPr sz="4000"/>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71A30F61-63FC-496A-913E-11B2CB3BD788}"/>
              </a:ext>
            </a:extLst>
          </p:cNvPr>
          <p:cNvSpPr>
            <a:spLocks noGrp="1"/>
          </p:cNvSpPr>
          <p:nvPr>
            <p:ph idx="1"/>
          </p:nvPr>
        </p:nvSpPr>
        <p:spPr>
          <a:xfrm>
            <a:off x="499085" y="1659241"/>
            <a:ext cx="10854715" cy="4517721"/>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17AB27F-6D71-4975-A795-6944161F34F6}"/>
              </a:ext>
            </a:extLst>
          </p:cNvPr>
          <p:cNvSpPr>
            <a:spLocks noGrp="1"/>
          </p:cNvSpPr>
          <p:nvPr>
            <p:ph type="dt" sz="half" idx="10"/>
          </p:nvPr>
        </p:nvSpPr>
        <p:spPr/>
        <p:txBody>
          <a:bodyPr/>
          <a:lstStyle/>
          <a:p>
            <a:fld id="{667E19EB-83F4-48D5-A534-C960919E296D}" type="datetime1">
              <a:rPr lang="zh-CN" altLang="en-US" smtClean="0"/>
              <a:t>2023/10/23</a:t>
            </a:fld>
            <a:endParaRPr lang="zh-CN" altLang="en-US"/>
          </a:p>
        </p:txBody>
      </p:sp>
      <p:sp>
        <p:nvSpPr>
          <p:cNvPr id="5" name="页脚占位符 4">
            <a:extLst>
              <a:ext uri="{FF2B5EF4-FFF2-40B4-BE49-F238E27FC236}">
                <a16:creationId xmlns:a16="http://schemas.microsoft.com/office/drawing/2014/main" id="{293AFE9F-5EAE-46F9-8775-A5F833CA72B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4DD9A3-52B7-477C-AF11-A37217C12441}"/>
              </a:ext>
            </a:extLst>
          </p:cNvPr>
          <p:cNvSpPr>
            <a:spLocks noGrp="1"/>
          </p:cNvSpPr>
          <p:nvPr>
            <p:ph type="sldNum" sz="quarter" idx="12"/>
          </p:nvPr>
        </p:nvSpPr>
        <p:spPr/>
        <p:txBody>
          <a:bodyPr/>
          <a:lstStyle/>
          <a:p>
            <a:fld id="{E8D85234-B3AF-4D13-AF2A-D2280F6ACEA4}" type="slidenum">
              <a:rPr lang="zh-CN" altLang="en-US" smtClean="0"/>
              <a:t>‹#›</a:t>
            </a:fld>
            <a:endParaRPr lang="zh-CN" altLang="en-US"/>
          </a:p>
        </p:txBody>
      </p:sp>
    </p:spTree>
    <p:extLst>
      <p:ext uri="{BB962C8B-B14F-4D97-AF65-F5344CB8AC3E}">
        <p14:creationId xmlns:p14="http://schemas.microsoft.com/office/powerpoint/2010/main" val="3839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B077D4C9-A389-4CA4-81A4-28989A8EF007}"/>
              </a:ext>
            </a:extLst>
          </p:cNvPr>
          <p:cNvSpPr>
            <a:spLocks noGrp="1"/>
          </p:cNvSpPr>
          <p:nvPr>
            <p:ph type="dt" sz="half" idx="10"/>
          </p:nvPr>
        </p:nvSpPr>
        <p:spPr/>
        <p:txBody>
          <a:bodyPr/>
          <a:lstStyle/>
          <a:p>
            <a:fld id="{6D2ED523-2947-4884-9A9D-7D67F2FE5A2D}" type="datetime1">
              <a:rPr lang="zh-CN" altLang="en-US" smtClean="0"/>
              <a:t>2023/10/23</a:t>
            </a:fld>
            <a:endParaRPr lang="zh-CN" altLang="en-US"/>
          </a:p>
        </p:txBody>
      </p:sp>
      <p:sp>
        <p:nvSpPr>
          <p:cNvPr id="4" name="页脚占位符 3">
            <a:extLst>
              <a:ext uri="{FF2B5EF4-FFF2-40B4-BE49-F238E27FC236}">
                <a16:creationId xmlns:a16="http://schemas.microsoft.com/office/drawing/2014/main" id="{DC1AE127-3C52-4E39-8A82-4B2D199DBDF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30AF1EC-4D52-4908-B25E-7AC60FE468D6}"/>
              </a:ext>
            </a:extLst>
          </p:cNvPr>
          <p:cNvSpPr>
            <a:spLocks noGrp="1"/>
          </p:cNvSpPr>
          <p:nvPr>
            <p:ph type="sldNum" sz="quarter" idx="12"/>
          </p:nvPr>
        </p:nvSpPr>
        <p:spPr/>
        <p:txBody>
          <a:bodyPr/>
          <a:lstStyle/>
          <a:p>
            <a:fld id="{E8D85234-B3AF-4D13-AF2A-D2280F6ACEA4}" type="slidenum">
              <a:rPr lang="zh-CN" altLang="en-US" smtClean="0"/>
              <a:t>‹#›</a:t>
            </a:fld>
            <a:endParaRPr lang="zh-CN" altLang="en-US"/>
          </a:p>
        </p:txBody>
      </p:sp>
      <p:pic>
        <p:nvPicPr>
          <p:cNvPr id="6" name="图形 5">
            <a:extLst>
              <a:ext uri="{FF2B5EF4-FFF2-40B4-BE49-F238E27FC236}">
                <a16:creationId xmlns:a16="http://schemas.microsoft.com/office/drawing/2014/main" id="{6C9DDFDA-F41E-475B-B60F-5033ED497B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390" y="5609"/>
            <a:ext cx="12047220" cy="6852391"/>
          </a:xfrm>
          <a:prstGeom prst="rect">
            <a:avLst/>
          </a:prstGeom>
        </p:spPr>
      </p:pic>
      <p:sp>
        <p:nvSpPr>
          <p:cNvPr id="7" name="标题 1">
            <a:extLst>
              <a:ext uri="{FF2B5EF4-FFF2-40B4-BE49-F238E27FC236}">
                <a16:creationId xmlns:a16="http://schemas.microsoft.com/office/drawing/2014/main" id="{35A78A75-9365-4B62-8546-61CC70A0A1FB}"/>
              </a:ext>
            </a:extLst>
          </p:cNvPr>
          <p:cNvSpPr>
            <a:spLocks noGrp="1"/>
          </p:cNvSpPr>
          <p:nvPr>
            <p:ph type="title"/>
          </p:nvPr>
        </p:nvSpPr>
        <p:spPr>
          <a:xfrm>
            <a:off x="499085" y="312537"/>
            <a:ext cx="10854714" cy="737000"/>
          </a:xfrm>
        </p:spPr>
        <p:txBody>
          <a:bodyPr>
            <a:normAutofit/>
          </a:bodyPr>
          <a:lstStyle>
            <a:lvl1pPr>
              <a:defRPr sz="3600"/>
            </a:lvl1pPr>
          </a:lstStyle>
          <a:p>
            <a:r>
              <a:rPr lang="zh-CN" altLang="en-US" dirty="0"/>
              <a:t>单击此处编辑母版标题样式</a:t>
            </a:r>
          </a:p>
        </p:txBody>
      </p:sp>
    </p:spTree>
    <p:extLst>
      <p:ext uri="{BB962C8B-B14F-4D97-AF65-F5344CB8AC3E}">
        <p14:creationId xmlns:p14="http://schemas.microsoft.com/office/powerpoint/2010/main" val="398525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8A5F5-3C82-4E01-9035-7590D668245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6685FCF-5AE5-47ED-B445-B4C0E2694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7A897D83-27E4-4EF2-B128-C17C487623EF}"/>
              </a:ext>
            </a:extLst>
          </p:cNvPr>
          <p:cNvSpPr>
            <a:spLocks noGrp="1"/>
          </p:cNvSpPr>
          <p:nvPr>
            <p:ph type="dt" sz="half" idx="10"/>
          </p:nvPr>
        </p:nvSpPr>
        <p:spPr/>
        <p:txBody>
          <a:bodyPr/>
          <a:lstStyle/>
          <a:p>
            <a:fld id="{0D52EF14-B07F-4CE7-9329-E04ADEF739C9}" type="datetime1">
              <a:rPr lang="zh-CN" altLang="en-US" smtClean="0"/>
              <a:t>2023/10/23</a:t>
            </a:fld>
            <a:endParaRPr lang="zh-CN" altLang="en-US"/>
          </a:p>
        </p:txBody>
      </p:sp>
      <p:sp>
        <p:nvSpPr>
          <p:cNvPr id="5" name="页脚占位符 4">
            <a:extLst>
              <a:ext uri="{FF2B5EF4-FFF2-40B4-BE49-F238E27FC236}">
                <a16:creationId xmlns:a16="http://schemas.microsoft.com/office/drawing/2014/main" id="{55E45801-6EFA-4C1B-9656-B52256CAAFA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2811B5-B353-4DBD-A587-1EA92ED95FDF}"/>
              </a:ext>
            </a:extLst>
          </p:cNvPr>
          <p:cNvSpPr>
            <a:spLocks noGrp="1"/>
          </p:cNvSpPr>
          <p:nvPr>
            <p:ph type="sldNum" sz="quarter" idx="12"/>
          </p:nvPr>
        </p:nvSpPr>
        <p:spPr/>
        <p:txBody>
          <a:bodyPr/>
          <a:lstStyle/>
          <a:p>
            <a:fld id="{E8D85234-B3AF-4D13-AF2A-D2280F6ACEA4}" type="slidenum">
              <a:rPr lang="zh-CN" altLang="en-US" smtClean="0"/>
              <a:t>‹#›</a:t>
            </a:fld>
            <a:endParaRPr lang="zh-CN" altLang="en-US"/>
          </a:p>
        </p:txBody>
      </p:sp>
    </p:spTree>
    <p:extLst>
      <p:ext uri="{BB962C8B-B14F-4D97-AF65-F5344CB8AC3E}">
        <p14:creationId xmlns:p14="http://schemas.microsoft.com/office/powerpoint/2010/main" val="4108005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1D6743-BBC3-4CC9-BE02-D46193D4CD5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B8755F6-6317-4CDF-A5A2-587E2652E56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EF6B4DC-FDD2-4F59-B5CA-A3900AF78EB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7725BCA-1446-4694-A8C4-EDD09B58F238}"/>
              </a:ext>
            </a:extLst>
          </p:cNvPr>
          <p:cNvSpPr>
            <a:spLocks noGrp="1"/>
          </p:cNvSpPr>
          <p:nvPr>
            <p:ph type="dt" sz="half" idx="10"/>
          </p:nvPr>
        </p:nvSpPr>
        <p:spPr/>
        <p:txBody>
          <a:bodyPr/>
          <a:lstStyle/>
          <a:p>
            <a:fld id="{90D977C0-36CC-4F8B-80D5-D38D46DCCA4C}" type="datetime1">
              <a:rPr lang="zh-CN" altLang="en-US" smtClean="0"/>
              <a:t>2023/10/23</a:t>
            </a:fld>
            <a:endParaRPr lang="zh-CN" altLang="en-US"/>
          </a:p>
        </p:txBody>
      </p:sp>
      <p:sp>
        <p:nvSpPr>
          <p:cNvPr id="6" name="页脚占位符 5">
            <a:extLst>
              <a:ext uri="{FF2B5EF4-FFF2-40B4-BE49-F238E27FC236}">
                <a16:creationId xmlns:a16="http://schemas.microsoft.com/office/drawing/2014/main" id="{579E667B-8C1F-4321-B4A5-DDD3EA7EE75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0034693-F032-43A1-887C-D70E1510AC20}"/>
              </a:ext>
            </a:extLst>
          </p:cNvPr>
          <p:cNvSpPr>
            <a:spLocks noGrp="1"/>
          </p:cNvSpPr>
          <p:nvPr>
            <p:ph type="sldNum" sz="quarter" idx="12"/>
          </p:nvPr>
        </p:nvSpPr>
        <p:spPr/>
        <p:txBody>
          <a:bodyPr/>
          <a:lstStyle/>
          <a:p>
            <a:fld id="{E8D85234-B3AF-4D13-AF2A-D2280F6ACEA4}" type="slidenum">
              <a:rPr lang="zh-CN" altLang="en-US" smtClean="0"/>
              <a:t>‹#›</a:t>
            </a:fld>
            <a:endParaRPr lang="zh-CN" altLang="en-US"/>
          </a:p>
        </p:txBody>
      </p:sp>
    </p:spTree>
    <p:extLst>
      <p:ext uri="{BB962C8B-B14F-4D97-AF65-F5344CB8AC3E}">
        <p14:creationId xmlns:p14="http://schemas.microsoft.com/office/powerpoint/2010/main" val="190885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841B06-B5A8-44D8-9B3F-0DB99E70EF4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9B4151-956B-424D-B46D-8B357325B6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4FEFBDB-6AC4-45F1-B4F9-FB7D4AFEBBD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6FD66B39-A1E3-493E-9F7D-F5606AB34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2F08FAA-4F60-4078-88B7-D1FD38E9271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8A09087-1C34-4279-A239-65A1074F6FAD}"/>
              </a:ext>
            </a:extLst>
          </p:cNvPr>
          <p:cNvSpPr>
            <a:spLocks noGrp="1"/>
          </p:cNvSpPr>
          <p:nvPr>
            <p:ph type="dt" sz="half" idx="10"/>
          </p:nvPr>
        </p:nvSpPr>
        <p:spPr/>
        <p:txBody>
          <a:bodyPr/>
          <a:lstStyle/>
          <a:p>
            <a:fld id="{8B0A6F0A-B64B-4F38-A6F8-5302E7282491}" type="datetime1">
              <a:rPr lang="zh-CN" altLang="en-US" smtClean="0"/>
              <a:t>2023/10/23</a:t>
            </a:fld>
            <a:endParaRPr lang="zh-CN" altLang="en-US"/>
          </a:p>
        </p:txBody>
      </p:sp>
      <p:sp>
        <p:nvSpPr>
          <p:cNvPr id="8" name="页脚占位符 7">
            <a:extLst>
              <a:ext uri="{FF2B5EF4-FFF2-40B4-BE49-F238E27FC236}">
                <a16:creationId xmlns:a16="http://schemas.microsoft.com/office/drawing/2014/main" id="{F28E8253-4DE8-4D4F-888E-5A755221D8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0BFBAD8-1629-4711-87EF-2E1608441FE9}"/>
              </a:ext>
            </a:extLst>
          </p:cNvPr>
          <p:cNvSpPr>
            <a:spLocks noGrp="1"/>
          </p:cNvSpPr>
          <p:nvPr>
            <p:ph type="sldNum" sz="quarter" idx="12"/>
          </p:nvPr>
        </p:nvSpPr>
        <p:spPr/>
        <p:txBody>
          <a:bodyPr/>
          <a:lstStyle/>
          <a:p>
            <a:fld id="{E8D85234-B3AF-4D13-AF2A-D2280F6ACEA4}" type="slidenum">
              <a:rPr lang="zh-CN" altLang="en-US" smtClean="0"/>
              <a:t>‹#›</a:t>
            </a:fld>
            <a:endParaRPr lang="zh-CN" altLang="en-US"/>
          </a:p>
        </p:txBody>
      </p:sp>
    </p:spTree>
    <p:extLst>
      <p:ext uri="{BB962C8B-B14F-4D97-AF65-F5344CB8AC3E}">
        <p14:creationId xmlns:p14="http://schemas.microsoft.com/office/powerpoint/2010/main" val="10613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5D7A0E-9569-45E0-AF1E-838FA4C195F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2A492C-E8EC-45DF-9481-3AB10E0B9BFB}"/>
              </a:ext>
            </a:extLst>
          </p:cNvPr>
          <p:cNvSpPr>
            <a:spLocks noGrp="1"/>
          </p:cNvSpPr>
          <p:nvPr>
            <p:ph type="dt" sz="half" idx="10"/>
          </p:nvPr>
        </p:nvSpPr>
        <p:spPr/>
        <p:txBody>
          <a:bodyPr/>
          <a:lstStyle/>
          <a:p>
            <a:fld id="{F16032C7-E9AC-449A-9E58-0A93277473C5}" type="datetime1">
              <a:rPr lang="zh-CN" altLang="en-US" smtClean="0"/>
              <a:t>2023/10/23</a:t>
            </a:fld>
            <a:endParaRPr lang="zh-CN" altLang="en-US"/>
          </a:p>
        </p:txBody>
      </p:sp>
      <p:sp>
        <p:nvSpPr>
          <p:cNvPr id="4" name="页脚占位符 3">
            <a:extLst>
              <a:ext uri="{FF2B5EF4-FFF2-40B4-BE49-F238E27FC236}">
                <a16:creationId xmlns:a16="http://schemas.microsoft.com/office/drawing/2014/main" id="{19BF3852-0D64-4D09-B2B3-1EBD7C0FDE1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8716CD3-90B3-4DE6-81B3-051B4567B5D4}"/>
              </a:ext>
            </a:extLst>
          </p:cNvPr>
          <p:cNvSpPr>
            <a:spLocks noGrp="1"/>
          </p:cNvSpPr>
          <p:nvPr>
            <p:ph type="sldNum" sz="quarter" idx="12"/>
          </p:nvPr>
        </p:nvSpPr>
        <p:spPr/>
        <p:txBody>
          <a:bodyPr/>
          <a:lstStyle/>
          <a:p>
            <a:fld id="{E8D85234-B3AF-4D13-AF2A-D2280F6ACEA4}" type="slidenum">
              <a:rPr lang="zh-CN" altLang="en-US" smtClean="0"/>
              <a:t>‹#›</a:t>
            </a:fld>
            <a:endParaRPr lang="zh-CN" altLang="en-US"/>
          </a:p>
        </p:txBody>
      </p:sp>
    </p:spTree>
    <p:extLst>
      <p:ext uri="{BB962C8B-B14F-4D97-AF65-F5344CB8AC3E}">
        <p14:creationId xmlns:p14="http://schemas.microsoft.com/office/powerpoint/2010/main" val="38518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C63A5BB-8305-4D34-9D6D-682D19EA76B3}"/>
              </a:ext>
            </a:extLst>
          </p:cNvPr>
          <p:cNvSpPr>
            <a:spLocks noGrp="1"/>
          </p:cNvSpPr>
          <p:nvPr>
            <p:ph type="dt" sz="half" idx="10"/>
          </p:nvPr>
        </p:nvSpPr>
        <p:spPr/>
        <p:txBody>
          <a:bodyPr/>
          <a:lstStyle/>
          <a:p>
            <a:fld id="{945CF1B9-D6EB-40C2-98EA-28111641B2B7}" type="datetime1">
              <a:rPr lang="zh-CN" altLang="en-US" smtClean="0"/>
              <a:t>2023/10/23</a:t>
            </a:fld>
            <a:endParaRPr lang="zh-CN" altLang="en-US"/>
          </a:p>
        </p:txBody>
      </p:sp>
      <p:sp>
        <p:nvSpPr>
          <p:cNvPr id="3" name="页脚占位符 2">
            <a:extLst>
              <a:ext uri="{FF2B5EF4-FFF2-40B4-BE49-F238E27FC236}">
                <a16:creationId xmlns:a16="http://schemas.microsoft.com/office/drawing/2014/main" id="{8CAB21DF-F784-4359-AC16-B35D5F60746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8FAAEBC-B067-462A-A2C6-EE88ECD524F1}"/>
              </a:ext>
            </a:extLst>
          </p:cNvPr>
          <p:cNvSpPr>
            <a:spLocks noGrp="1"/>
          </p:cNvSpPr>
          <p:nvPr>
            <p:ph type="sldNum" sz="quarter" idx="12"/>
          </p:nvPr>
        </p:nvSpPr>
        <p:spPr/>
        <p:txBody>
          <a:bodyPr/>
          <a:lstStyle/>
          <a:p>
            <a:fld id="{E8D85234-B3AF-4D13-AF2A-D2280F6ACEA4}" type="slidenum">
              <a:rPr lang="zh-CN" altLang="en-US" smtClean="0"/>
              <a:t>‹#›</a:t>
            </a:fld>
            <a:endParaRPr lang="zh-CN" altLang="en-US"/>
          </a:p>
        </p:txBody>
      </p:sp>
    </p:spTree>
    <p:extLst>
      <p:ext uri="{BB962C8B-B14F-4D97-AF65-F5344CB8AC3E}">
        <p14:creationId xmlns:p14="http://schemas.microsoft.com/office/powerpoint/2010/main" val="2192194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BE16D9-4392-4D61-984F-770CA76D46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A65296C-8AA4-4BB1-A1E6-31F44BC711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5F9ED4D-731F-4065-B4FC-6213F3B4E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74AC06F-7403-4B70-91D2-487D97A9D851}"/>
              </a:ext>
            </a:extLst>
          </p:cNvPr>
          <p:cNvSpPr>
            <a:spLocks noGrp="1"/>
          </p:cNvSpPr>
          <p:nvPr>
            <p:ph type="dt" sz="half" idx="10"/>
          </p:nvPr>
        </p:nvSpPr>
        <p:spPr/>
        <p:txBody>
          <a:bodyPr/>
          <a:lstStyle/>
          <a:p>
            <a:fld id="{7BA8B782-1DFF-4E88-B010-1851552F1EAB}" type="datetime1">
              <a:rPr lang="zh-CN" altLang="en-US" smtClean="0"/>
              <a:t>2023/10/23</a:t>
            </a:fld>
            <a:endParaRPr lang="zh-CN" altLang="en-US"/>
          </a:p>
        </p:txBody>
      </p:sp>
      <p:sp>
        <p:nvSpPr>
          <p:cNvPr id="6" name="页脚占位符 5">
            <a:extLst>
              <a:ext uri="{FF2B5EF4-FFF2-40B4-BE49-F238E27FC236}">
                <a16:creationId xmlns:a16="http://schemas.microsoft.com/office/drawing/2014/main" id="{BC5722CD-F278-4D75-9067-CAFED8A20C9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DF72C7A-3172-47AE-899F-62119C3CDF5F}"/>
              </a:ext>
            </a:extLst>
          </p:cNvPr>
          <p:cNvSpPr>
            <a:spLocks noGrp="1"/>
          </p:cNvSpPr>
          <p:nvPr>
            <p:ph type="sldNum" sz="quarter" idx="12"/>
          </p:nvPr>
        </p:nvSpPr>
        <p:spPr/>
        <p:txBody>
          <a:bodyPr/>
          <a:lstStyle/>
          <a:p>
            <a:fld id="{E8D85234-B3AF-4D13-AF2A-D2280F6ACEA4}" type="slidenum">
              <a:rPr lang="zh-CN" altLang="en-US" smtClean="0"/>
              <a:t>‹#›</a:t>
            </a:fld>
            <a:endParaRPr lang="zh-CN" altLang="en-US"/>
          </a:p>
        </p:txBody>
      </p:sp>
    </p:spTree>
    <p:extLst>
      <p:ext uri="{BB962C8B-B14F-4D97-AF65-F5344CB8AC3E}">
        <p14:creationId xmlns:p14="http://schemas.microsoft.com/office/powerpoint/2010/main" val="232086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7C40FC3-B304-453C-8FC4-B8B2CF4E1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3F206B8-B5BE-42EE-A1C5-65E5365E24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7232E87-E8F0-41C2-8E6C-FEFCB09B2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AD374-702D-4D5D-B510-D09D2F379B85}" type="datetime1">
              <a:rPr lang="zh-CN" altLang="en-US" smtClean="0"/>
              <a:t>2023/10/23</a:t>
            </a:fld>
            <a:endParaRPr lang="zh-CN" altLang="en-US"/>
          </a:p>
        </p:txBody>
      </p:sp>
      <p:sp>
        <p:nvSpPr>
          <p:cNvPr id="5" name="页脚占位符 4">
            <a:extLst>
              <a:ext uri="{FF2B5EF4-FFF2-40B4-BE49-F238E27FC236}">
                <a16:creationId xmlns:a16="http://schemas.microsoft.com/office/drawing/2014/main" id="{11B35FB7-6C27-418E-BB07-67D690845C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230673E-9D9E-439D-BC20-654FCF240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85234-B3AF-4D13-AF2A-D2280F6ACEA4}" type="slidenum">
              <a:rPr lang="zh-CN" altLang="en-US" smtClean="0"/>
              <a:t>‹#›</a:t>
            </a:fld>
            <a:endParaRPr lang="zh-CN" altLang="en-US"/>
          </a:p>
        </p:txBody>
      </p:sp>
    </p:spTree>
    <p:extLst>
      <p:ext uri="{BB962C8B-B14F-4D97-AF65-F5344CB8AC3E}">
        <p14:creationId xmlns:p14="http://schemas.microsoft.com/office/powerpoint/2010/main" val="3459845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15.xml"/><Relationship Id="rId7" Type="http://schemas.openxmlformats.org/officeDocument/2006/relationships/image" Target="../media/image52.GIF"/><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6.GIF"/><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40.png"/><Relationship Id="rId3" Type="http://schemas.openxmlformats.org/officeDocument/2006/relationships/notesSlide" Target="../notesSlides/notesSlide19.xml"/><Relationship Id="rId7" Type="http://schemas.openxmlformats.org/officeDocument/2006/relationships/image" Target="../media/image530.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520.png"/><Relationship Id="rId11" Type="http://schemas.openxmlformats.org/officeDocument/2006/relationships/image" Target="../media/image57.png"/><Relationship Id="rId5" Type="http://schemas.openxmlformats.org/officeDocument/2006/relationships/image" Target="../media/image510.png"/><Relationship Id="rId10" Type="http://schemas.openxmlformats.org/officeDocument/2006/relationships/image" Target="../media/image56.png"/><Relationship Id="rId4" Type="http://schemas.openxmlformats.org/officeDocument/2006/relationships/image" Target="../media/image500.png"/><Relationship Id="rId9" Type="http://schemas.openxmlformats.org/officeDocument/2006/relationships/image" Target="../media/image55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notesSlide" Target="../notesSlides/notesSlide3.xml"/><Relationship Id="rId7" Type="http://schemas.openxmlformats.org/officeDocument/2006/relationships/image" Target="../media/image13.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GIF"/><Relationship Id="rId4" Type="http://schemas.openxmlformats.org/officeDocument/2006/relationships/image" Target="../media/image10.png"/><Relationship Id="rId9" Type="http://schemas.openxmlformats.org/officeDocument/2006/relationships/image" Target="../media/image15.gif"/></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notesSlide" Target="../notesSlides/notesSlide4.xml"/><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slideLayout" Target="../slideLayouts/slideLayout2.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tags" Target="../tags/tag3.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8.jpeg"/><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8.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FCDE1D-BEEF-4790-A175-C5E269FA4C06}"/>
              </a:ext>
            </a:extLst>
          </p:cNvPr>
          <p:cNvSpPr>
            <a:spLocks noGrp="1"/>
          </p:cNvSpPr>
          <p:nvPr>
            <p:ph type="ctrTitle"/>
          </p:nvPr>
        </p:nvSpPr>
        <p:spPr>
          <a:xfrm>
            <a:off x="113355" y="406400"/>
            <a:ext cx="11932543" cy="2387600"/>
          </a:xfrm>
        </p:spPr>
        <p:txBody>
          <a:bodyPr>
            <a:normAutofit/>
          </a:bodyPr>
          <a:lstStyle/>
          <a:p>
            <a:r>
              <a:rPr lang="en-US" altLang="zh-CN" sz="4800" dirty="0"/>
              <a:t>OneFi: One-Shot Recognition for Unseen Gesture via COTS </a:t>
            </a:r>
            <a:r>
              <a:rPr lang="en-US" altLang="zh-CN" sz="4800" dirty="0" err="1"/>
              <a:t>WiFi</a:t>
            </a:r>
            <a:endParaRPr lang="zh-CN" altLang="en-US" sz="4800" dirty="0"/>
          </a:p>
        </p:txBody>
      </p:sp>
      <p:sp>
        <p:nvSpPr>
          <p:cNvPr id="3" name="副标题 2">
            <a:extLst>
              <a:ext uri="{FF2B5EF4-FFF2-40B4-BE49-F238E27FC236}">
                <a16:creationId xmlns:a16="http://schemas.microsoft.com/office/drawing/2014/main" id="{1AD6114D-7237-4546-8E7F-E1C037DF5084}"/>
              </a:ext>
            </a:extLst>
          </p:cNvPr>
          <p:cNvSpPr>
            <a:spLocks noGrp="1"/>
          </p:cNvSpPr>
          <p:nvPr>
            <p:ph type="subTitle" idx="1"/>
          </p:nvPr>
        </p:nvSpPr>
        <p:spPr/>
        <p:txBody>
          <a:bodyPr/>
          <a:lstStyle/>
          <a:p>
            <a:r>
              <a:rPr lang="en-US" altLang="zh-CN" b="1" dirty="0"/>
              <a:t>Rui Xiao</a:t>
            </a:r>
            <a:r>
              <a:rPr lang="en-US" altLang="zh-CN" dirty="0"/>
              <a:t>, </a:t>
            </a:r>
            <a:r>
              <a:rPr lang="en-US" altLang="zh-CN" dirty="0" err="1"/>
              <a:t>Jianwei</a:t>
            </a:r>
            <a:r>
              <a:rPr lang="en-US" altLang="zh-CN" dirty="0"/>
              <a:t> Liu, </a:t>
            </a:r>
            <a:r>
              <a:rPr lang="en-US" altLang="zh-CN" dirty="0" err="1"/>
              <a:t>Jinsong</a:t>
            </a:r>
            <a:r>
              <a:rPr lang="en-US" altLang="zh-CN" dirty="0"/>
              <a:t> Han, </a:t>
            </a:r>
            <a:r>
              <a:rPr lang="en-US" altLang="zh-CN" dirty="0" err="1"/>
              <a:t>Kui</a:t>
            </a:r>
            <a:r>
              <a:rPr lang="en-US" altLang="zh-CN" dirty="0"/>
              <a:t> Ren</a:t>
            </a:r>
          </a:p>
          <a:p>
            <a:r>
              <a:rPr lang="en-US" altLang="zh-CN" dirty="0" err="1"/>
              <a:t>SenSys</a:t>
            </a:r>
            <a:r>
              <a:rPr lang="en-US" altLang="zh-CN" dirty="0"/>
              <a:t> 2021</a:t>
            </a:r>
            <a:endParaRPr lang="zh-CN" altLang="en-US" dirty="0"/>
          </a:p>
        </p:txBody>
      </p:sp>
      <p:pic>
        <p:nvPicPr>
          <p:cNvPr id="5" name="图形 4">
            <a:extLst>
              <a:ext uri="{FF2B5EF4-FFF2-40B4-BE49-F238E27FC236}">
                <a16:creationId xmlns:a16="http://schemas.microsoft.com/office/drawing/2014/main" id="{2414EFCA-9FAC-4871-8C93-354DF7251D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7626" y="4662750"/>
            <a:ext cx="1524000" cy="1524000"/>
          </a:xfrm>
          <a:prstGeom prst="rect">
            <a:avLst/>
          </a:prstGeom>
        </p:spPr>
      </p:pic>
      <p:sp>
        <p:nvSpPr>
          <p:cNvPr id="4" name="灯片编号占位符 3">
            <a:extLst>
              <a:ext uri="{FF2B5EF4-FFF2-40B4-BE49-F238E27FC236}">
                <a16:creationId xmlns:a16="http://schemas.microsoft.com/office/drawing/2014/main" id="{99EA6B03-E015-4010-AF65-5A92EF406317}"/>
              </a:ext>
            </a:extLst>
          </p:cNvPr>
          <p:cNvSpPr>
            <a:spLocks noGrp="1"/>
          </p:cNvSpPr>
          <p:nvPr>
            <p:ph type="sldNum" sz="quarter" idx="12"/>
          </p:nvPr>
        </p:nvSpPr>
        <p:spPr/>
        <p:txBody>
          <a:bodyPr/>
          <a:lstStyle/>
          <a:p>
            <a:fld id="{E8D85234-B3AF-4D13-AF2A-D2280F6ACEA4}" type="slidenum">
              <a:rPr lang="zh-CN" altLang="en-US" smtClean="0"/>
              <a:t>1</a:t>
            </a:fld>
            <a:endParaRPr lang="zh-CN" altLang="en-US"/>
          </a:p>
        </p:txBody>
      </p:sp>
    </p:spTree>
    <p:extLst>
      <p:ext uri="{BB962C8B-B14F-4D97-AF65-F5344CB8AC3E}">
        <p14:creationId xmlns:p14="http://schemas.microsoft.com/office/powerpoint/2010/main" val="217232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3ED6B8-0BBB-4338-9B70-6B441AC5BEAA}"/>
              </a:ext>
            </a:extLst>
          </p:cNvPr>
          <p:cNvSpPr>
            <a:spLocks noGrp="1"/>
          </p:cNvSpPr>
          <p:nvPr>
            <p:ph type="title"/>
          </p:nvPr>
        </p:nvSpPr>
        <p:spPr/>
        <p:txBody>
          <a:bodyPr/>
          <a:lstStyle/>
          <a:p>
            <a:r>
              <a:rPr lang="en-US" altLang="zh-CN" dirty="0"/>
              <a:t>Challenge 1: Insufficient Prior Knowledge</a:t>
            </a:r>
            <a:endParaRPr lang="zh-CN" altLang="en-US" dirty="0"/>
          </a:p>
        </p:txBody>
      </p:sp>
      <p:sp>
        <p:nvSpPr>
          <p:cNvPr id="3" name="内容占位符 2">
            <a:extLst>
              <a:ext uri="{FF2B5EF4-FFF2-40B4-BE49-F238E27FC236}">
                <a16:creationId xmlns:a16="http://schemas.microsoft.com/office/drawing/2014/main" id="{8D1BEAFF-74A3-4195-B0B6-1CD1A38E0467}"/>
              </a:ext>
            </a:extLst>
          </p:cNvPr>
          <p:cNvSpPr>
            <a:spLocks noGrp="1"/>
          </p:cNvSpPr>
          <p:nvPr>
            <p:ph idx="1"/>
          </p:nvPr>
        </p:nvSpPr>
        <p:spPr>
          <a:xfrm>
            <a:off x="499085" y="1479853"/>
            <a:ext cx="10854715" cy="4517721"/>
          </a:xfrm>
        </p:spPr>
        <p:txBody>
          <a:bodyPr/>
          <a:lstStyle/>
          <a:p>
            <a:pPr>
              <a:buFont typeface="Wingdings" panose="05000000000000000000" pitchFamily="2" charset="2"/>
              <a:buChar char="Ø"/>
            </a:pPr>
            <a:r>
              <a:rPr lang="en-US" altLang="zh-CN" dirty="0"/>
              <a:t> The </a:t>
            </a:r>
            <a:r>
              <a:rPr lang="en-US" altLang="zh-CN" b="1" dirty="0"/>
              <a:t>base dataset </a:t>
            </a:r>
            <a:r>
              <a:rPr lang="en-US" altLang="zh-CN" dirty="0"/>
              <a:t>in WiFi HGR system is usually </a:t>
            </a:r>
            <a:r>
              <a:rPr lang="en-US" altLang="zh-CN" b="1" dirty="0"/>
              <a:t>small</a:t>
            </a:r>
            <a:r>
              <a:rPr lang="en-US" altLang="zh-CN" dirty="0"/>
              <a:t>.</a:t>
            </a:r>
          </a:p>
          <a:p>
            <a:pPr>
              <a:buFont typeface="Wingdings" panose="05000000000000000000" pitchFamily="2" charset="2"/>
              <a:buChar char="Ø"/>
            </a:pPr>
            <a:r>
              <a:rPr lang="en-US" altLang="zh-CN" dirty="0"/>
              <a:t> Therefore, the </a:t>
            </a:r>
            <a:r>
              <a:rPr lang="en-US" altLang="zh-CN" b="1" dirty="0"/>
              <a:t>prior knowledge </a:t>
            </a:r>
            <a:r>
              <a:rPr lang="en-US" altLang="zh-CN" dirty="0"/>
              <a:t>is usually </a:t>
            </a:r>
            <a:r>
              <a:rPr lang="en-US" altLang="zh-CN" b="1" dirty="0"/>
              <a:t>insufficient</a:t>
            </a:r>
            <a:r>
              <a:rPr lang="en-US" altLang="zh-CN" dirty="0"/>
              <a:t>.</a:t>
            </a:r>
          </a:p>
          <a:p>
            <a:pPr marL="0" indent="0">
              <a:spcBef>
                <a:spcPts val="2400"/>
              </a:spcBef>
              <a:buNone/>
            </a:pPr>
            <a:r>
              <a:rPr lang="en-US" altLang="zh-CN" dirty="0"/>
              <a:t>We use 20 gestures as base classes and apply meta-learning scheme, the </a:t>
            </a:r>
            <a:r>
              <a:rPr lang="en-US" altLang="zh-CN" dirty="0">
                <a:solidFill>
                  <a:srgbClr val="FF0000"/>
                </a:solidFill>
              </a:rPr>
              <a:t>result</a:t>
            </a:r>
            <a:r>
              <a:rPr lang="en-US" altLang="zh-CN" dirty="0"/>
              <a:t> of one shot recognition for unseen gestures is </a:t>
            </a:r>
            <a:r>
              <a:rPr lang="en-US" altLang="zh-CN" dirty="0">
                <a:solidFill>
                  <a:srgbClr val="FF0000"/>
                </a:solidFill>
              </a:rPr>
              <a:t>unacceptable</a:t>
            </a:r>
            <a:r>
              <a:rPr lang="en-US" altLang="zh-CN" dirty="0"/>
              <a:t>:</a:t>
            </a:r>
          </a:p>
          <a:p>
            <a:endParaRPr lang="zh-CN" altLang="en-US" dirty="0"/>
          </a:p>
        </p:txBody>
      </p:sp>
      <p:pic>
        <p:nvPicPr>
          <p:cNvPr id="4" name="图片 3">
            <a:extLst>
              <a:ext uri="{FF2B5EF4-FFF2-40B4-BE49-F238E27FC236}">
                <a16:creationId xmlns:a16="http://schemas.microsoft.com/office/drawing/2014/main" id="{58A31C9D-2215-4448-9D14-4DD7F3213A34}"/>
              </a:ext>
            </a:extLst>
          </p:cNvPr>
          <p:cNvPicPr>
            <a:picLocks noChangeAspect="1"/>
          </p:cNvPicPr>
          <p:nvPr/>
        </p:nvPicPr>
        <p:blipFill>
          <a:blip r:embed="rId4"/>
          <a:stretch>
            <a:fillRect/>
          </a:stretch>
        </p:blipFill>
        <p:spPr>
          <a:xfrm>
            <a:off x="3185160" y="3918101"/>
            <a:ext cx="4932455" cy="2358075"/>
          </a:xfrm>
          <a:prstGeom prst="rect">
            <a:avLst/>
          </a:prstGeom>
        </p:spPr>
      </p:pic>
      <p:sp>
        <p:nvSpPr>
          <p:cNvPr id="5" name="灯片编号占位符 4">
            <a:extLst>
              <a:ext uri="{FF2B5EF4-FFF2-40B4-BE49-F238E27FC236}">
                <a16:creationId xmlns:a16="http://schemas.microsoft.com/office/drawing/2014/main" id="{D6676341-766F-49AC-B4D5-82635771D995}"/>
              </a:ext>
            </a:extLst>
          </p:cNvPr>
          <p:cNvSpPr>
            <a:spLocks noGrp="1"/>
          </p:cNvSpPr>
          <p:nvPr>
            <p:ph type="sldNum" sz="quarter" idx="12"/>
          </p:nvPr>
        </p:nvSpPr>
        <p:spPr/>
        <p:txBody>
          <a:bodyPr/>
          <a:lstStyle/>
          <a:p>
            <a:fld id="{E8D85234-B3AF-4D13-AF2A-D2280F6ACEA4}" type="slidenum">
              <a:rPr lang="zh-CN" altLang="en-US" smtClean="0"/>
              <a:t>10</a:t>
            </a:fld>
            <a:endParaRPr lang="zh-CN" altLang="en-US"/>
          </a:p>
        </p:txBody>
      </p:sp>
    </p:spTree>
    <p:custDataLst>
      <p:tags r:id="rId1"/>
    </p:custDataLst>
    <p:extLst>
      <p:ext uri="{BB962C8B-B14F-4D97-AF65-F5344CB8AC3E}">
        <p14:creationId xmlns:p14="http://schemas.microsoft.com/office/powerpoint/2010/main" val="323855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箭头: 下 5">
            <a:extLst>
              <a:ext uri="{FF2B5EF4-FFF2-40B4-BE49-F238E27FC236}">
                <a16:creationId xmlns:a16="http://schemas.microsoft.com/office/drawing/2014/main" id="{3B9E0281-A61E-46A8-B77C-030514CE9B54}"/>
              </a:ext>
            </a:extLst>
          </p:cNvPr>
          <p:cNvSpPr/>
          <p:nvPr/>
        </p:nvSpPr>
        <p:spPr>
          <a:xfrm>
            <a:off x="10482406" y="3589713"/>
            <a:ext cx="495300" cy="157230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B16DB22-8B15-43F1-8586-7FD72F1FC88D}"/>
              </a:ext>
            </a:extLst>
          </p:cNvPr>
          <p:cNvSpPr>
            <a:spLocks noGrp="1"/>
          </p:cNvSpPr>
          <p:nvPr>
            <p:ph type="title"/>
          </p:nvPr>
        </p:nvSpPr>
        <p:spPr/>
        <p:txBody>
          <a:bodyPr/>
          <a:lstStyle/>
          <a:p>
            <a:r>
              <a:rPr lang="en-US" altLang="zh-CN" dirty="0"/>
              <a:t>Challenge 2: Complicated Training Process</a:t>
            </a:r>
            <a:endParaRPr lang="zh-CN" altLang="en-US" dirty="0"/>
          </a:p>
        </p:txBody>
      </p:sp>
      <p:sp>
        <p:nvSpPr>
          <p:cNvPr id="3" name="内容占位符 2">
            <a:extLst>
              <a:ext uri="{FF2B5EF4-FFF2-40B4-BE49-F238E27FC236}">
                <a16:creationId xmlns:a16="http://schemas.microsoft.com/office/drawing/2014/main" id="{7FD3C6A5-6CDE-49F5-B7F4-9DB07F1D0BCC}"/>
              </a:ext>
            </a:extLst>
          </p:cNvPr>
          <p:cNvSpPr>
            <a:spLocks noGrp="1"/>
          </p:cNvSpPr>
          <p:nvPr>
            <p:ph idx="1"/>
          </p:nvPr>
        </p:nvSpPr>
        <p:spPr>
          <a:xfrm>
            <a:off x="471055" y="1479853"/>
            <a:ext cx="10854715" cy="4517721"/>
          </a:xfrm>
        </p:spPr>
        <p:txBody>
          <a:bodyPr/>
          <a:lstStyle/>
          <a:p>
            <a:pPr>
              <a:lnSpc>
                <a:spcPct val="100000"/>
              </a:lnSpc>
              <a:buFont typeface="Wingdings" panose="05000000000000000000" pitchFamily="2" charset="2"/>
              <a:buChar char="Ø"/>
            </a:pPr>
            <a:r>
              <a:rPr lang="en-US" altLang="zh-CN" dirty="0"/>
              <a:t>  Meta-learning </a:t>
            </a:r>
            <a:r>
              <a:rPr lang="en-US" altLang="zh-CN" b="1" dirty="0"/>
              <a:t>multiplies the complexity of the regular training process</a:t>
            </a:r>
            <a:r>
              <a:rPr lang="en-US" altLang="zh-CN" dirty="0"/>
              <a:t>. </a:t>
            </a:r>
            <a:endParaRPr lang="zh-CN" altLang="en-US" dirty="0"/>
          </a:p>
        </p:txBody>
      </p:sp>
      <p:sp>
        <p:nvSpPr>
          <p:cNvPr id="5" name="矩形 4">
            <a:extLst>
              <a:ext uri="{FF2B5EF4-FFF2-40B4-BE49-F238E27FC236}">
                <a16:creationId xmlns:a16="http://schemas.microsoft.com/office/drawing/2014/main" id="{B6B960E6-8281-4DDD-A89B-89DB1A132032}"/>
              </a:ext>
            </a:extLst>
          </p:cNvPr>
          <p:cNvSpPr/>
          <p:nvPr/>
        </p:nvSpPr>
        <p:spPr>
          <a:xfrm>
            <a:off x="6590901" y="4907914"/>
            <a:ext cx="2865120" cy="10896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Extract Prior Knowledge from Base Classes </a:t>
            </a:r>
            <a:endParaRPr lang="zh-CN" altLang="en-US" sz="2400" dirty="0"/>
          </a:p>
        </p:txBody>
      </p:sp>
      <p:sp>
        <p:nvSpPr>
          <p:cNvPr id="8" name="矩形 7">
            <a:extLst>
              <a:ext uri="{FF2B5EF4-FFF2-40B4-BE49-F238E27FC236}">
                <a16:creationId xmlns:a16="http://schemas.microsoft.com/office/drawing/2014/main" id="{67DC0597-A886-4298-8C3A-D9583390DFCB}"/>
              </a:ext>
            </a:extLst>
          </p:cNvPr>
          <p:cNvSpPr/>
          <p:nvPr/>
        </p:nvSpPr>
        <p:spPr>
          <a:xfrm>
            <a:off x="6590901" y="2751454"/>
            <a:ext cx="2865120" cy="10896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Unseen Gesture Training</a:t>
            </a:r>
            <a:endParaRPr lang="zh-CN" altLang="en-US" sz="2400" dirty="0"/>
          </a:p>
        </p:txBody>
      </p:sp>
      <p:sp>
        <p:nvSpPr>
          <p:cNvPr id="7" name="矩形 6">
            <a:extLst>
              <a:ext uri="{FF2B5EF4-FFF2-40B4-BE49-F238E27FC236}">
                <a16:creationId xmlns:a16="http://schemas.microsoft.com/office/drawing/2014/main" id="{FD437955-CB3C-4518-83DC-051AAC612D91}"/>
              </a:ext>
            </a:extLst>
          </p:cNvPr>
          <p:cNvSpPr/>
          <p:nvPr/>
        </p:nvSpPr>
        <p:spPr>
          <a:xfrm>
            <a:off x="9456021" y="3015193"/>
            <a:ext cx="2548070" cy="461665"/>
          </a:xfrm>
          <a:prstGeom prst="rect">
            <a:avLst/>
          </a:prstGeom>
        </p:spPr>
        <p:txBody>
          <a:bodyPr wrap="none">
            <a:spAutoFit/>
          </a:bodyPr>
          <a:lstStyle/>
          <a:p>
            <a:r>
              <a:rPr lang="en-US" altLang="zh-CN" sz="2400" b="1" i="1" dirty="0">
                <a:solidFill>
                  <a:srgbClr val="FF0000"/>
                </a:solidFill>
              </a:rPr>
              <a:t>Training Overhead</a:t>
            </a:r>
            <a:endParaRPr lang="zh-CN" altLang="en-US" sz="2400" b="1" i="1" dirty="0">
              <a:solidFill>
                <a:srgbClr val="FF0000"/>
              </a:solidFill>
            </a:endParaRPr>
          </a:p>
        </p:txBody>
      </p:sp>
      <p:sp>
        <p:nvSpPr>
          <p:cNvPr id="9" name="灯片编号占位符 8">
            <a:extLst>
              <a:ext uri="{FF2B5EF4-FFF2-40B4-BE49-F238E27FC236}">
                <a16:creationId xmlns:a16="http://schemas.microsoft.com/office/drawing/2014/main" id="{0B52AE88-10A7-4CBB-AA1C-4441B94B9CA7}"/>
              </a:ext>
            </a:extLst>
          </p:cNvPr>
          <p:cNvSpPr>
            <a:spLocks noGrp="1"/>
          </p:cNvSpPr>
          <p:nvPr>
            <p:ph type="sldNum" sz="quarter" idx="12"/>
          </p:nvPr>
        </p:nvSpPr>
        <p:spPr/>
        <p:txBody>
          <a:bodyPr/>
          <a:lstStyle/>
          <a:p>
            <a:fld id="{E8D85234-B3AF-4D13-AF2A-D2280F6ACEA4}" type="slidenum">
              <a:rPr lang="zh-CN" altLang="en-US" smtClean="0"/>
              <a:t>11</a:t>
            </a:fld>
            <a:endParaRPr lang="zh-CN" altLang="en-US"/>
          </a:p>
        </p:txBody>
      </p:sp>
      <p:pic>
        <p:nvPicPr>
          <p:cNvPr id="10" name="Picture 4" descr="Meta learning setup as 5-way 1-shot in [27, Fig. 1]. Each gray box represents a task, where we have one example from each of 5 classes (with each class labeled 1-5) in the training set Dtrain and two examples in the test set Dtest. For each task, the goal is to use the five training samples to learn the classes, and then to determine to which class each of the test sample belongs to. The number of training samples in each task is too small (only five) and learning is impossible for traditional learning, but meta-learning can learn general knowledge from many of such tasks that belong to Dmeta−train and perform well for the tasks in Dmeta−test. Each of the meta-training set Dmeta−train and meta-test set Dmeta−test consists of many tasks, but typically the classes used in the two sets are disjoint in the benchmark problems.">
            <a:extLst>
              <a:ext uri="{FF2B5EF4-FFF2-40B4-BE49-F238E27FC236}">
                <a16:creationId xmlns:a16="http://schemas.microsoft.com/office/drawing/2014/main" id="{C4036B83-84B4-4457-B298-BC3D8C331A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05" y="2630473"/>
            <a:ext cx="5709310" cy="35464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BD3E6AF5-773E-4EBB-8BD2-A2DC1CD0A0E5}"/>
                  </a:ext>
                </a:extLst>
              </p:cNvPr>
              <p:cNvSpPr/>
              <p:nvPr/>
            </p:nvSpPr>
            <p:spPr>
              <a:xfrm>
                <a:off x="1408044" y="2695705"/>
                <a:ext cx="5000368" cy="792597"/>
              </a:xfrm>
              <a:prstGeom prst="rect">
                <a:avLst/>
              </a:prstGeom>
              <a:solidFill>
                <a:srgbClr val="F2F2F2">
                  <a:alpha val="80000"/>
                </a:srgbClr>
              </a:solidFill>
              <a:ln w="571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CN" sz="2400" b="1" dirty="0"/>
                  <a:t>Task 1: </a:t>
                </a:r>
                <a14:m>
                  <m:oMath xmlns:m="http://schemas.openxmlformats.org/officeDocument/2006/math">
                    <m:sSub>
                      <m:sSubPr>
                        <m:ctrlPr>
                          <a:rPr lang="en-US" altLang="zh-CN" sz="2400" b="1" i="1" smtClean="0">
                            <a:latin typeface="Cambria Math" panose="02040503050406030204" pitchFamily="18" charset="0"/>
                          </a:rPr>
                        </m:ctrlPr>
                      </m:sSubPr>
                      <m:e>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𝒇</m:t>
                            </m:r>
                          </m:e>
                          <m:sub>
                            <m:r>
                              <a:rPr lang="en-US" altLang="zh-CN" sz="2400" b="1" i="1" smtClean="0">
                                <a:latin typeface="Cambria Math" panose="02040503050406030204" pitchFamily="18" charset="0"/>
                              </a:rPr>
                              <m:t>𝜽</m:t>
                            </m:r>
                          </m:sub>
                        </m:sSub>
                      </m:e>
                      <m:sub>
                        <m:r>
                          <a:rPr lang="en-US" altLang="zh-CN" sz="2400" b="1" i="1" smtClean="0">
                            <a:latin typeface="Cambria Math" panose="02040503050406030204" pitchFamily="18" charset="0"/>
                          </a:rPr>
                          <m:t>𝟏</m:t>
                        </m:r>
                      </m:sub>
                    </m:sSub>
                  </m:oMath>
                </a14:m>
                <a:endParaRPr lang="zh-CN" altLang="en-US" sz="2400" b="1" dirty="0"/>
              </a:p>
            </p:txBody>
          </p:sp>
        </mc:Choice>
        <mc:Fallback xmlns="">
          <p:sp>
            <p:nvSpPr>
              <p:cNvPr id="11" name="矩形 10">
                <a:extLst>
                  <a:ext uri="{FF2B5EF4-FFF2-40B4-BE49-F238E27FC236}">
                    <a16:creationId xmlns:a16="http://schemas.microsoft.com/office/drawing/2014/main" id="{BD3E6AF5-773E-4EBB-8BD2-A2DC1CD0A0E5}"/>
                  </a:ext>
                </a:extLst>
              </p:cNvPr>
              <p:cNvSpPr>
                <a:spLocks noRot="1" noChangeAspect="1" noMove="1" noResize="1" noEditPoints="1" noAdjustHandles="1" noChangeArrowheads="1" noChangeShapeType="1" noTextEdit="1"/>
              </p:cNvSpPr>
              <p:nvPr/>
            </p:nvSpPr>
            <p:spPr>
              <a:xfrm>
                <a:off x="1408044" y="2695705"/>
                <a:ext cx="5000368" cy="792597"/>
              </a:xfrm>
              <a:prstGeom prst="rect">
                <a:avLst/>
              </a:prstGeom>
              <a:blipFill>
                <a:blip r:embed="rId5"/>
                <a:stretch>
                  <a:fillRect/>
                </a:stretch>
              </a:blipFill>
              <a:ln w="57150" cap="flat" cmpd="sng" algn="ctr">
                <a:solidFill>
                  <a:srgbClr val="0070C0"/>
                </a:solidFill>
                <a:prstDash val="solid"/>
                <a:round/>
                <a:headEnd type="none" w="med" len="med"/>
                <a:tailEnd type="none" w="med" len="me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AB4B8A81-68C7-459D-8685-9EB5CDA6E65F}"/>
                  </a:ext>
                </a:extLst>
              </p:cNvPr>
              <p:cNvSpPr/>
              <p:nvPr/>
            </p:nvSpPr>
            <p:spPr>
              <a:xfrm>
                <a:off x="1406297" y="3553534"/>
                <a:ext cx="5000368" cy="792597"/>
              </a:xfrm>
              <a:prstGeom prst="rect">
                <a:avLst/>
              </a:prstGeom>
              <a:solidFill>
                <a:srgbClr val="F2F2F2">
                  <a:alpha val="80000"/>
                </a:srgbClr>
              </a:solidFill>
              <a:ln w="571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CN" sz="2400" b="1" dirty="0"/>
                  <a:t>Task 2: </a:t>
                </a:r>
                <a14:m>
                  <m:oMath xmlns:m="http://schemas.openxmlformats.org/officeDocument/2006/math">
                    <m:sSub>
                      <m:sSubPr>
                        <m:ctrlPr>
                          <a:rPr lang="en-US" altLang="zh-CN" sz="2400" b="1" i="1" smtClean="0">
                            <a:latin typeface="Cambria Math" panose="02040503050406030204" pitchFamily="18" charset="0"/>
                          </a:rPr>
                        </m:ctrlPr>
                      </m:sSubPr>
                      <m:e>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𝒇</m:t>
                            </m:r>
                          </m:e>
                          <m:sub>
                            <m:r>
                              <a:rPr lang="en-US" altLang="zh-CN" sz="2400" b="1" i="1" smtClean="0">
                                <a:latin typeface="Cambria Math" panose="02040503050406030204" pitchFamily="18" charset="0"/>
                              </a:rPr>
                              <m:t>𝜽</m:t>
                            </m:r>
                          </m:sub>
                        </m:sSub>
                      </m:e>
                      <m:sub>
                        <m:r>
                          <a:rPr lang="en-US" altLang="zh-CN" sz="2400" b="1" i="1" smtClean="0">
                            <a:latin typeface="Cambria Math" panose="02040503050406030204" pitchFamily="18" charset="0"/>
                          </a:rPr>
                          <m:t>𝟐</m:t>
                        </m:r>
                      </m:sub>
                    </m:sSub>
                  </m:oMath>
                </a14:m>
                <a:endParaRPr lang="zh-CN" altLang="en-US" sz="2400" b="1" dirty="0"/>
              </a:p>
            </p:txBody>
          </p:sp>
        </mc:Choice>
        <mc:Fallback xmlns="">
          <p:sp>
            <p:nvSpPr>
              <p:cNvPr id="12" name="矩形 11">
                <a:extLst>
                  <a:ext uri="{FF2B5EF4-FFF2-40B4-BE49-F238E27FC236}">
                    <a16:creationId xmlns:a16="http://schemas.microsoft.com/office/drawing/2014/main" id="{AB4B8A81-68C7-459D-8685-9EB5CDA6E65F}"/>
                  </a:ext>
                </a:extLst>
              </p:cNvPr>
              <p:cNvSpPr>
                <a:spLocks noRot="1" noChangeAspect="1" noMove="1" noResize="1" noEditPoints="1" noAdjustHandles="1" noChangeArrowheads="1" noChangeShapeType="1" noTextEdit="1"/>
              </p:cNvSpPr>
              <p:nvPr/>
            </p:nvSpPr>
            <p:spPr>
              <a:xfrm>
                <a:off x="1406297" y="3553534"/>
                <a:ext cx="5000368" cy="792597"/>
              </a:xfrm>
              <a:prstGeom prst="rect">
                <a:avLst/>
              </a:prstGeom>
              <a:blipFill>
                <a:blip r:embed="rId6"/>
                <a:stretch>
                  <a:fillRect/>
                </a:stretch>
              </a:blipFill>
              <a:ln w="57150" cap="flat" cmpd="sng" algn="ctr">
                <a:solidFill>
                  <a:srgbClr val="0070C0"/>
                </a:solidFill>
                <a:prstDash val="solid"/>
                <a:round/>
                <a:headEnd type="none" w="med" len="med"/>
                <a:tailEnd type="none" w="med" len="med"/>
              </a:ln>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79298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1.875E-6 1.85185E-6 L 0.00026 0.32616 " pathEditMode="relative" rAng="0" ptsTypes="AA">
                                      <p:cBhvr>
                                        <p:cTn id="33" dur="1500" fill="hold"/>
                                        <p:tgtEl>
                                          <p:spTgt spid="7"/>
                                        </p:tgtEl>
                                        <p:attrNameLst>
                                          <p:attrName>ppt_x</p:attrName>
                                          <p:attrName>ppt_y</p:attrName>
                                        </p:attrNameLst>
                                      </p:cBhvr>
                                      <p:rCtr x="13" y="16296"/>
                                    </p:animMotion>
                                  </p:childTnLst>
                                </p:cTn>
                              </p:par>
                              <p:par>
                                <p:cTn id="34" presetID="22" presetClass="entr" presetSubtype="1"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up)">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7" grpId="0"/>
      <p:bldP spid="7" grpId="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箭头: 右 47">
            <a:extLst>
              <a:ext uri="{FF2B5EF4-FFF2-40B4-BE49-F238E27FC236}">
                <a16:creationId xmlns:a16="http://schemas.microsoft.com/office/drawing/2014/main" id="{D7C5D9F8-A9C1-469A-9A21-BFAD9582B3F4}"/>
              </a:ext>
            </a:extLst>
          </p:cNvPr>
          <p:cNvSpPr/>
          <p:nvPr/>
        </p:nvSpPr>
        <p:spPr>
          <a:xfrm rot="5400000">
            <a:off x="6775140" y="4693935"/>
            <a:ext cx="451336" cy="409914"/>
          </a:xfrm>
          <a:prstGeom prst="rightArrow">
            <a:avLst>
              <a:gd name="adj1" fmla="val 50000"/>
              <a:gd name="adj2" fmla="val 73399"/>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a:extLst>
              <a:ext uri="{FF2B5EF4-FFF2-40B4-BE49-F238E27FC236}">
                <a16:creationId xmlns:a16="http://schemas.microsoft.com/office/drawing/2014/main" id="{DE407384-A7A2-43F4-A14C-F5D110F7EC54}"/>
              </a:ext>
            </a:extLst>
          </p:cNvPr>
          <p:cNvSpPr>
            <a:spLocks noGrp="1"/>
          </p:cNvSpPr>
          <p:nvPr>
            <p:ph type="title"/>
          </p:nvPr>
        </p:nvSpPr>
        <p:spPr/>
        <p:txBody>
          <a:bodyPr/>
          <a:lstStyle/>
          <a:p>
            <a:r>
              <a:rPr lang="en-US" altLang="zh-CN" dirty="0"/>
              <a:t>Our Solution -- OneFi</a:t>
            </a:r>
            <a:endParaRPr lang="zh-CN" altLang="en-US" dirty="0"/>
          </a:p>
        </p:txBody>
      </p:sp>
      <p:sp>
        <p:nvSpPr>
          <p:cNvPr id="9" name="内容占位符 2">
            <a:extLst>
              <a:ext uri="{FF2B5EF4-FFF2-40B4-BE49-F238E27FC236}">
                <a16:creationId xmlns:a16="http://schemas.microsoft.com/office/drawing/2014/main" id="{8B8D75A7-5B87-4CF2-8B09-0B31DCBC5DD9}"/>
              </a:ext>
            </a:extLst>
          </p:cNvPr>
          <p:cNvSpPr>
            <a:spLocks noGrp="1"/>
          </p:cNvSpPr>
          <p:nvPr>
            <p:ph idx="1"/>
          </p:nvPr>
        </p:nvSpPr>
        <p:spPr>
          <a:xfrm>
            <a:off x="499085" y="1308097"/>
            <a:ext cx="5596915" cy="581670"/>
          </a:xfrm>
        </p:spPr>
        <p:txBody>
          <a:bodyPr/>
          <a:lstStyle/>
          <a:p>
            <a:pPr>
              <a:buFont typeface="Wingdings" panose="05000000000000000000" pitchFamily="2" charset="2"/>
              <a:buChar char="Ø"/>
            </a:pPr>
            <a:r>
              <a:rPr lang="en-US" altLang="zh-CN" dirty="0"/>
              <a:t> Overview:</a:t>
            </a:r>
          </a:p>
          <a:p>
            <a:pPr marL="0" indent="0">
              <a:buNone/>
            </a:pPr>
            <a:endParaRPr lang="en-US" altLang="zh-CN" dirty="0"/>
          </a:p>
          <a:p>
            <a:endParaRPr lang="zh-CN" altLang="en-US" dirty="0"/>
          </a:p>
        </p:txBody>
      </p:sp>
      <p:grpSp>
        <p:nvGrpSpPr>
          <p:cNvPr id="3" name="组合 2">
            <a:extLst>
              <a:ext uri="{FF2B5EF4-FFF2-40B4-BE49-F238E27FC236}">
                <a16:creationId xmlns:a16="http://schemas.microsoft.com/office/drawing/2014/main" id="{88DD02B3-F016-4C18-B9EF-C77C8A146755}"/>
              </a:ext>
            </a:extLst>
          </p:cNvPr>
          <p:cNvGrpSpPr/>
          <p:nvPr/>
        </p:nvGrpSpPr>
        <p:grpSpPr>
          <a:xfrm>
            <a:off x="6893799" y="1768966"/>
            <a:ext cx="5192183" cy="400110"/>
            <a:chOff x="6893799" y="1768966"/>
            <a:chExt cx="5192183" cy="400110"/>
          </a:xfrm>
        </p:grpSpPr>
        <p:cxnSp>
          <p:nvCxnSpPr>
            <p:cNvPr id="20" name="直接箭头连接符 19">
              <a:extLst>
                <a:ext uri="{FF2B5EF4-FFF2-40B4-BE49-F238E27FC236}">
                  <a16:creationId xmlns:a16="http://schemas.microsoft.com/office/drawing/2014/main" id="{763B2E3F-7279-4A2C-A42A-701B598412A1}"/>
                </a:ext>
              </a:extLst>
            </p:cNvPr>
            <p:cNvCxnSpPr>
              <a:cxnSpLocks/>
            </p:cNvCxnSpPr>
            <p:nvPr/>
          </p:nvCxnSpPr>
          <p:spPr>
            <a:xfrm>
              <a:off x="6893799" y="1969021"/>
              <a:ext cx="54000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2C746733-1FCE-471C-A147-7BE39FD5B4FC}"/>
                </a:ext>
              </a:extLst>
            </p:cNvPr>
            <p:cNvSpPr/>
            <p:nvPr/>
          </p:nvSpPr>
          <p:spPr>
            <a:xfrm>
              <a:off x="7408075" y="1768966"/>
              <a:ext cx="4677907" cy="400110"/>
            </a:xfrm>
            <a:prstGeom prst="rect">
              <a:avLst/>
            </a:prstGeom>
          </p:spPr>
          <p:txBody>
            <a:bodyPr wrap="square">
              <a:spAutoFit/>
            </a:bodyPr>
            <a:lstStyle/>
            <a:p>
              <a:pPr fontAlgn="base">
                <a:spcBef>
                  <a:spcPct val="0"/>
                </a:spcBef>
                <a:spcAft>
                  <a:spcPct val="0"/>
                </a:spcAft>
              </a:pPr>
              <a:r>
                <a:rPr lang="en-US" altLang="zh-CN" sz="2000" b="1" dirty="0">
                  <a:solidFill>
                    <a:srgbClr val="000000"/>
                  </a:solidFill>
                  <a:ea typeface="ＭＳ Ｐゴシック" pitchFamily="-123" charset="-128"/>
                </a:rPr>
                <a:t>Enrich the prior knowledge</a:t>
              </a:r>
            </a:p>
          </p:txBody>
        </p:sp>
      </p:grpSp>
      <p:sp>
        <p:nvSpPr>
          <p:cNvPr id="26" name="矩形 25">
            <a:extLst>
              <a:ext uri="{FF2B5EF4-FFF2-40B4-BE49-F238E27FC236}">
                <a16:creationId xmlns:a16="http://schemas.microsoft.com/office/drawing/2014/main" id="{2749D7BD-4BA5-4CFB-90D3-32135986B8E0}"/>
              </a:ext>
            </a:extLst>
          </p:cNvPr>
          <p:cNvSpPr/>
          <p:nvPr/>
        </p:nvSpPr>
        <p:spPr>
          <a:xfrm>
            <a:off x="499085" y="1768966"/>
            <a:ext cx="6267475" cy="400110"/>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000" dirty="0"/>
              <a:t>A data augmentation method based on signal modeling</a:t>
            </a:r>
          </a:p>
        </p:txBody>
      </p:sp>
      <p:sp>
        <p:nvSpPr>
          <p:cNvPr id="4" name="矩形: 圆角 3">
            <a:extLst>
              <a:ext uri="{FF2B5EF4-FFF2-40B4-BE49-F238E27FC236}">
                <a16:creationId xmlns:a16="http://schemas.microsoft.com/office/drawing/2014/main" id="{BB0989A5-AA39-4676-8D3A-FC79333C71D7}"/>
              </a:ext>
            </a:extLst>
          </p:cNvPr>
          <p:cNvSpPr/>
          <p:nvPr/>
        </p:nvSpPr>
        <p:spPr>
          <a:xfrm>
            <a:off x="857914" y="4168066"/>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Base Dataset</a:t>
            </a:r>
            <a:endParaRPr lang="zh-CN" altLang="en-US" sz="1500" b="1" dirty="0">
              <a:solidFill>
                <a:schemeClr val="tx1"/>
              </a:solidFill>
            </a:endParaRPr>
          </a:p>
        </p:txBody>
      </p:sp>
      <p:sp>
        <p:nvSpPr>
          <p:cNvPr id="17" name="矩形: 圆角 16">
            <a:extLst>
              <a:ext uri="{FF2B5EF4-FFF2-40B4-BE49-F238E27FC236}">
                <a16:creationId xmlns:a16="http://schemas.microsoft.com/office/drawing/2014/main" id="{FFAD094E-BFE7-44F8-9BAA-E5712591230E}"/>
              </a:ext>
            </a:extLst>
          </p:cNvPr>
          <p:cNvSpPr/>
          <p:nvPr/>
        </p:nvSpPr>
        <p:spPr>
          <a:xfrm>
            <a:off x="2608915" y="4168066"/>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Pre-processing</a:t>
            </a:r>
            <a:endParaRPr lang="zh-CN" altLang="en-US" sz="1500" b="1" dirty="0">
              <a:solidFill>
                <a:schemeClr val="tx1"/>
              </a:solidFill>
            </a:endParaRPr>
          </a:p>
        </p:txBody>
      </p:sp>
      <p:sp>
        <p:nvSpPr>
          <p:cNvPr id="18" name="矩形: 圆角 17">
            <a:extLst>
              <a:ext uri="{FF2B5EF4-FFF2-40B4-BE49-F238E27FC236}">
                <a16:creationId xmlns:a16="http://schemas.microsoft.com/office/drawing/2014/main" id="{FBE4BF26-196A-4A10-89F8-854E307FEF0C}"/>
              </a:ext>
            </a:extLst>
          </p:cNvPr>
          <p:cNvSpPr/>
          <p:nvPr/>
        </p:nvSpPr>
        <p:spPr>
          <a:xfrm>
            <a:off x="4359916" y="4168066"/>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Data Augmentation</a:t>
            </a:r>
            <a:endParaRPr lang="zh-CN" altLang="en-US" sz="1500" b="1" dirty="0">
              <a:solidFill>
                <a:schemeClr val="tx1"/>
              </a:solidFill>
            </a:endParaRPr>
          </a:p>
        </p:txBody>
      </p:sp>
      <p:sp>
        <p:nvSpPr>
          <p:cNvPr id="31" name="矩形: 圆角 30">
            <a:extLst>
              <a:ext uri="{FF2B5EF4-FFF2-40B4-BE49-F238E27FC236}">
                <a16:creationId xmlns:a16="http://schemas.microsoft.com/office/drawing/2014/main" id="{FA416380-D980-4FEB-B11C-2849B792FE76}"/>
              </a:ext>
            </a:extLst>
          </p:cNvPr>
          <p:cNvSpPr/>
          <p:nvPr/>
        </p:nvSpPr>
        <p:spPr>
          <a:xfrm>
            <a:off x="857915" y="5123484"/>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Support Set</a:t>
            </a:r>
            <a:endParaRPr lang="zh-CN" altLang="en-US" sz="1500" b="1" dirty="0">
              <a:solidFill>
                <a:schemeClr val="tx1"/>
              </a:solidFill>
            </a:endParaRPr>
          </a:p>
        </p:txBody>
      </p:sp>
      <p:sp>
        <p:nvSpPr>
          <p:cNvPr id="32" name="矩形: 圆角 31">
            <a:extLst>
              <a:ext uri="{FF2B5EF4-FFF2-40B4-BE49-F238E27FC236}">
                <a16:creationId xmlns:a16="http://schemas.microsoft.com/office/drawing/2014/main" id="{BF45949D-9DBB-48A1-B852-861C321B3E6B}"/>
              </a:ext>
            </a:extLst>
          </p:cNvPr>
          <p:cNvSpPr/>
          <p:nvPr/>
        </p:nvSpPr>
        <p:spPr>
          <a:xfrm>
            <a:off x="2608916" y="5123484"/>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Pre-processing</a:t>
            </a:r>
            <a:endParaRPr lang="zh-CN" altLang="en-US" sz="1500" b="1" dirty="0">
              <a:solidFill>
                <a:schemeClr val="tx1"/>
              </a:solidFill>
            </a:endParaRPr>
          </a:p>
        </p:txBody>
      </p:sp>
      <p:sp>
        <p:nvSpPr>
          <p:cNvPr id="5" name="箭头: 右 4">
            <a:extLst>
              <a:ext uri="{FF2B5EF4-FFF2-40B4-BE49-F238E27FC236}">
                <a16:creationId xmlns:a16="http://schemas.microsoft.com/office/drawing/2014/main" id="{3673C349-2AAB-421B-8008-3CC7B6F6FBAB}"/>
              </a:ext>
            </a:extLst>
          </p:cNvPr>
          <p:cNvSpPr/>
          <p:nvPr/>
        </p:nvSpPr>
        <p:spPr>
          <a:xfrm>
            <a:off x="2296123" y="4215688"/>
            <a:ext cx="287748" cy="409914"/>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箭头: 右 32">
            <a:extLst>
              <a:ext uri="{FF2B5EF4-FFF2-40B4-BE49-F238E27FC236}">
                <a16:creationId xmlns:a16="http://schemas.microsoft.com/office/drawing/2014/main" id="{239D6B6D-CDBA-40E0-8591-A727B06E9800}"/>
              </a:ext>
            </a:extLst>
          </p:cNvPr>
          <p:cNvSpPr/>
          <p:nvPr/>
        </p:nvSpPr>
        <p:spPr>
          <a:xfrm>
            <a:off x="4047124" y="4215688"/>
            <a:ext cx="287748" cy="409914"/>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箭头: 右 34">
            <a:extLst>
              <a:ext uri="{FF2B5EF4-FFF2-40B4-BE49-F238E27FC236}">
                <a16:creationId xmlns:a16="http://schemas.microsoft.com/office/drawing/2014/main" id="{A88582DD-A109-439C-B923-77542B3EE634}"/>
              </a:ext>
            </a:extLst>
          </p:cNvPr>
          <p:cNvSpPr/>
          <p:nvPr/>
        </p:nvSpPr>
        <p:spPr>
          <a:xfrm>
            <a:off x="2307846" y="5171106"/>
            <a:ext cx="287748" cy="409914"/>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36">
            <a:extLst>
              <a:ext uri="{FF2B5EF4-FFF2-40B4-BE49-F238E27FC236}">
                <a16:creationId xmlns:a16="http://schemas.microsoft.com/office/drawing/2014/main" id="{99382414-AF86-47FA-B5C3-0BFF7D0DA66C}"/>
              </a:ext>
            </a:extLst>
          </p:cNvPr>
          <p:cNvSpPr/>
          <p:nvPr/>
        </p:nvSpPr>
        <p:spPr>
          <a:xfrm>
            <a:off x="6294226" y="4168066"/>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Extract Prior Knowledge</a:t>
            </a:r>
            <a:endParaRPr lang="zh-CN" altLang="en-US" sz="1500" b="1" dirty="0">
              <a:solidFill>
                <a:schemeClr val="tx1"/>
              </a:solidFill>
            </a:endParaRPr>
          </a:p>
        </p:txBody>
      </p:sp>
      <p:sp>
        <p:nvSpPr>
          <p:cNvPr id="38" name="矩形: 圆角 37">
            <a:extLst>
              <a:ext uri="{FF2B5EF4-FFF2-40B4-BE49-F238E27FC236}">
                <a16:creationId xmlns:a16="http://schemas.microsoft.com/office/drawing/2014/main" id="{A0CCCA2E-B583-480F-AAB8-167F304961E9}"/>
              </a:ext>
            </a:extLst>
          </p:cNvPr>
          <p:cNvSpPr/>
          <p:nvPr/>
        </p:nvSpPr>
        <p:spPr>
          <a:xfrm>
            <a:off x="6294227" y="5123484"/>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One-Shot Adaption</a:t>
            </a:r>
            <a:endParaRPr lang="zh-CN" altLang="en-US" sz="1500" b="1" dirty="0">
              <a:solidFill>
                <a:schemeClr val="tx1"/>
              </a:solidFill>
            </a:endParaRPr>
          </a:p>
        </p:txBody>
      </p:sp>
      <p:sp>
        <p:nvSpPr>
          <p:cNvPr id="6" name="矩形 5">
            <a:extLst>
              <a:ext uri="{FF2B5EF4-FFF2-40B4-BE49-F238E27FC236}">
                <a16:creationId xmlns:a16="http://schemas.microsoft.com/office/drawing/2014/main" id="{77E952BC-46F9-4A40-8336-AC265F99E2C2}"/>
              </a:ext>
            </a:extLst>
          </p:cNvPr>
          <p:cNvSpPr/>
          <p:nvPr/>
        </p:nvSpPr>
        <p:spPr>
          <a:xfrm>
            <a:off x="807903" y="4041413"/>
            <a:ext cx="5234809" cy="7584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8180930A-AC16-4735-97C4-5D0AE8C8EC81}"/>
              </a:ext>
            </a:extLst>
          </p:cNvPr>
          <p:cNvSpPr/>
          <p:nvPr/>
        </p:nvSpPr>
        <p:spPr>
          <a:xfrm>
            <a:off x="807904" y="4996831"/>
            <a:ext cx="5234809" cy="7584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2DC15726-35EE-4857-9423-A177B96D5BF6}"/>
              </a:ext>
            </a:extLst>
          </p:cNvPr>
          <p:cNvSpPr/>
          <p:nvPr/>
        </p:nvSpPr>
        <p:spPr>
          <a:xfrm>
            <a:off x="6217143" y="4041415"/>
            <a:ext cx="1559091" cy="171388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箭头: 右 48">
            <a:extLst>
              <a:ext uri="{FF2B5EF4-FFF2-40B4-BE49-F238E27FC236}">
                <a16:creationId xmlns:a16="http://schemas.microsoft.com/office/drawing/2014/main" id="{F54B0BB7-84ED-4736-8E40-3C989A90B714}"/>
              </a:ext>
            </a:extLst>
          </p:cNvPr>
          <p:cNvSpPr/>
          <p:nvPr/>
        </p:nvSpPr>
        <p:spPr>
          <a:xfrm>
            <a:off x="7701378" y="4518310"/>
            <a:ext cx="360090" cy="767329"/>
          </a:xfrm>
          <a:prstGeom prst="rightArrow">
            <a:avLst>
              <a:gd name="adj1" fmla="val 50000"/>
              <a:gd name="adj2" fmla="val 63714"/>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箭头: 右 33">
            <a:extLst>
              <a:ext uri="{FF2B5EF4-FFF2-40B4-BE49-F238E27FC236}">
                <a16:creationId xmlns:a16="http://schemas.microsoft.com/office/drawing/2014/main" id="{BEEA0A54-2C66-4B87-AFA5-3D92239BF188}"/>
              </a:ext>
            </a:extLst>
          </p:cNvPr>
          <p:cNvSpPr/>
          <p:nvPr/>
        </p:nvSpPr>
        <p:spPr>
          <a:xfrm>
            <a:off x="5809851" y="4215688"/>
            <a:ext cx="451336" cy="409914"/>
          </a:xfrm>
          <a:prstGeom prst="rightArrow">
            <a:avLst>
              <a:gd name="adj1" fmla="val 50000"/>
              <a:gd name="adj2" fmla="val 73399"/>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箭头: 右 35">
            <a:extLst>
              <a:ext uri="{FF2B5EF4-FFF2-40B4-BE49-F238E27FC236}">
                <a16:creationId xmlns:a16="http://schemas.microsoft.com/office/drawing/2014/main" id="{A1A552F3-78FB-43DF-ADB7-B7627AD0593D}"/>
              </a:ext>
            </a:extLst>
          </p:cNvPr>
          <p:cNvSpPr/>
          <p:nvPr/>
        </p:nvSpPr>
        <p:spPr>
          <a:xfrm>
            <a:off x="4052984" y="5171106"/>
            <a:ext cx="2208204" cy="409914"/>
          </a:xfrm>
          <a:prstGeom prst="rightArrow">
            <a:avLst>
              <a:gd name="adj1" fmla="val 50000"/>
              <a:gd name="adj2" fmla="val 79639"/>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7" name="组合 316">
            <a:extLst>
              <a:ext uri="{FF2B5EF4-FFF2-40B4-BE49-F238E27FC236}">
                <a16:creationId xmlns:a16="http://schemas.microsoft.com/office/drawing/2014/main" id="{ACB0D9A2-DA28-4BCA-B02F-4963CA82B29B}"/>
              </a:ext>
            </a:extLst>
          </p:cNvPr>
          <p:cNvGrpSpPr/>
          <p:nvPr/>
        </p:nvGrpSpPr>
        <p:grpSpPr>
          <a:xfrm>
            <a:off x="8256036" y="4206951"/>
            <a:ext cx="1580288" cy="1402173"/>
            <a:chOff x="8256036" y="4206951"/>
            <a:chExt cx="1580288" cy="1402173"/>
          </a:xfrm>
        </p:grpSpPr>
        <p:sp>
          <p:nvSpPr>
            <p:cNvPr id="86" name="椭圆 85">
              <a:extLst>
                <a:ext uri="{FF2B5EF4-FFF2-40B4-BE49-F238E27FC236}">
                  <a16:creationId xmlns:a16="http://schemas.microsoft.com/office/drawing/2014/main" id="{B664DE40-157B-4193-A552-CB523365C52D}"/>
                </a:ext>
              </a:extLst>
            </p:cNvPr>
            <p:cNvSpPr/>
            <p:nvPr/>
          </p:nvSpPr>
          <p:spPr>
            <a:xfrm>
              <a:off x="8714345" y="4206951"/>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6068AA5C-976E-4075-A8FA-963F1602E3E7}"/>
                </a:ext>
              </a:extLst>
            </p:cNvPr>
            <p:cNvSpPr/>
            <p:nvPr/>
          </p:nvSpPr>
          <p:spPr>
            <a:xfrm>
              <a:off x="8714345" y="4509370"/>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23F8667C-1B03-4B97-BDA7-275096C767B0}"/>
                </a:ext>
              </a:extLst>
            </p:cNvPr>
            <p:cNvSpPr/>
            <p:nvPr/>
          </p:nvSpPr>
          <p:spPr>
            <a:xfrm>
              <a:off x="8714345" y="4811789"/>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a:extLst>
                <a:ext uri="{FF2B5EF4-FFF2-40B4-BE49-F238E27FC236}">
                  <a16:creationId xmlns:a16="http://schemas.microsoft.com/office/drawing/2014/main" id="{2FFE9266-EF48-4C7A-B21C-AAE4F048FCE9}"/>
                </a:ext>
              </a:extLst>
            </p:cNvPr>
            <p:cNvSpPr/>
            <p:nvPr/>
          </p:nvSpPr>
          <p:spPr>
            <a:xfrm>
              <a:off x="8714345" y="5114208"/>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1FFDB273-8096-4B0B-8028-257478B26FD9}"/>
                </a:ext>
              </a:extLst>
            </p:cNvPr>
            <p:cNvSpPr/>
            <p:nvPr/>
          </p:nvSpPr>
          <p:spPr>
            <a:xfrm>
              <a:off x="8714345" y="5416626"/>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72BA1345-0838-4CC0-955C-A496520FA4A9}"/>
                </a:ext>
              </a:extLst>
            </p:cNvPr>
            <p:cNvSpPr/>
            <p:nvPr/>
          </p:nvSpPr>
          <p:spPr>
            <a:xfrm>
              <a:off x="9169164" y="4206951"/>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14EEE4A1-2E6D-49F6-9ADB-AB1A8EB21826}"/>
                </a:ext>
              </a:extLst>
            </p:cNvPr>
            <p:cNvSpPr/>
            <p:nvPr/>
          </p:nvSpPr>
          <p:spPr>
            <a:xfrm>
              <a:off x="9169164" y="4509370"/>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9D6BF4DE-1A04-45CF-9FC3-E85A0C025200}"/>
                </a:ext>
              </a:extLst>
            </p:cNvPr>
            <p:cNvSpPr/>
            <p:nvPr/>
          </p:nvSpPr>
          <p:spPr>
            <a:xfrm>
              <a:off x="9169164" y="4811789"/>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28996091-DA57-4657-B03C-6569FFC862A0}"/>
                </a:ext>
              </a:extLst>
            </p:cNvPr>
            <p:cNvSpPr/>
            <p:nvPr/>
          </p:nvSpPr>
          <p:spPr>
            <a:xfrm>
              <a:off x="9169164" y="5114208"/>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CAFA9CA6-3CAF-4AD0-8185-53DD2FFF9000}"/>
                </a:ext>
              </a:extLst>
            </p:cNvPr>
            <p:cNvSpPr/>
            <p:nvPr/>
          </p:nvSpPr>
          <p:spPr>
            <a:xfrm>
              <a:off x="9169164" y="5416626"/>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D13AF8D3-A347-4AD3-ACBF-39D3F766263D}"/>
                </a:ext>
              </a:extLst>
            </p:cNvPr>
            <p:cNvSpPr/>
            <p:nvPr/>
          </p:nvSpPr>
          <p:spPr>
            <a:xfrm>
              <a:off x="8256036" y="4359351"/>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9A07475A-DD7A-4EAE-9F34-D5B7681FF031}"/>
                </a:ext>
              </a:extLst>
            </p:cNvPr>
            <p:cNvSpPr/>
            <p:nvPr/>
          </p:nvSpPr>
          <p:spPr>
            <a:xfrm>
              <a:off x="8256036" y="4661770"/>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0C55C2A4-6940-4D6D-84F9-53679CB9FEE9}"/>
                </a:ext>
              </a:extLst>
            </p:cNvPr>
            <p:cNvSpPr/>
            <p:nvPr/>
          </p:nvSpPr>
          <p:spPr>
            <a:xfrm>
              <a:off x="8256036" y="4964189"/>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4B941993-BB0A-430F-A289-B4C96BA3EDCE}"/>
                </a:ext>
              </a:extLst>
            </p:cNvPr>
            <p:cNvSpPr/>
            <p:nvPr/>
          </p:nvSpPr>
          <p:spPr>
            <a:xfrm>
              <a:off x="8256036" y="5266608"/>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03973567-F75B-4FF0-9D21-F89108EE27F3}"/>
                </a:ext>
              </a:extLst>
            </p:cNvPr>
            <p:cNvSpPr/>
            <p:nvPr/>
          </p:nvSpPr>
          <p:spPr>
            <a:xfrm>
              <a:off x="9641924" y="4359351"/>
              <a:ext cx="194400" cy="192498"/>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endParaRPr>
            </a:p>
          </p:txBody>
        </p:sp>
        <p:sp>
          <p:nvSpPr>
            <p:cNvPr id="101" name="椭圆 100">
              <a:extLst>
                <a:ext uri="{FF2B5EF4-FFF2-40B4-BE49-F238E27FC236}">
                  <a16:creationId xmlns:a16="http://schemas.microsoft.com/office/drawing/2014/main" id="{B97DA20E-EEBC-4A42-9AFD-EEAE0FEDE67D}"/>
                </a:ext>
              </a:extLst>
            </p:cNvPr>
            <p:cNvSpPr/>
            <p:nvPr/>
          </p:nvSpPr>
          <p:spPr>
            <a:xfrm>
              <a:off x="9641924" y="4661770"/>
              <a:ext cx="194400" cy="192498"/>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102" name="椭圆 101">
              <a:extLst>
                <a:ext uri="{FF2B5EF4-FFF2-40B4-BE49-F238E27FC236}">
                  <a16:creationId xmlns:a16="http://schemas.microsoft.com/office/drawing/2014/main" id="{AA928705-D0FF-4326-95A6-47B671F24AB7}"/>
                </a:ext>
              </a:extLst>
            </p:cNvPr>
            <p:cNvSpPr/>
            <p:nvPr/>
          </p:nvSpPr>
          <p:spPr>
            <a:xfrm>
              <a:off x="9641924" y="4964189"/>
              <a:ext cx="194400" cy="192498"/>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103" name="椭圆 102">
              <a:extLst>
                <a:ext uri="{FF2B5EF4-FFF2-40B4-BE49-F238E27FC236}">
                  <a16:creationId xmlns:a16="http://schemas.microsoft.com/office/drawing/2014/main" id="{B0F90AD4-3CC4-4430-ABD8-77C2B9DB2ACF}"/>
                </a:ext>
              </a:extLst>
            </p:cNvPr>
            <p:cNvSpPr/>
            <p:nvPr/>
          </p:nvSpPr>
          <p:spPr>
            <a:xfrm>
              <a:off x="9641924" y="5266608"/>
              <a:ext cx="194400" cy="192498"/>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cxnSp>
          <p:nvCxnSpPr>
            <p:cNvPr id="10" name="直接连接符 9">
              <a:extLst>
                <a:ext uri="{FF2B5EF4-FFF2-40B4-BE49-F238E27FC236}">
                  <a16:creationId xmlns:a16="http://schemas.microsoft.com/office/drawing/2014/main" id="{67952691-04C4-4D98-82E9-E7AC3B550AEA}"/>
                </a:ext>
              </a:extLst>
            </p:cNvPr>
            <p:cNvCxnSpPr>
              <a:stCxn id="86" idx="2"/>
              <a:endCxn id="96" idx="6"/>
            </p:cNvCxnSpPr>
            <p:nvPr/>
          </p:nvCxnSpPr>
          <p:spPr>
            <a:xfrm flipH="1">
              <a:off x="8450436" y="4303200"/>
              <a:ext cx="263909"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34064F34-93A5-4EF0-99EF-F9215889118E}"/>
                </a:ext>
              </a:extLst>
            </p:cNvPr>
            <p:cNvCxnSpPr>
              <a:cxnSpLocks/>
              <a:stCxn id="87" idx="2"/>
              <a:endCxn id="96" idx="6"/>
            </p:cNvCxnSpPr>
            <p:nvPr/>
          </p:nvCxnSpPr>
          <p:spPr>
            <a:xfrm flipH="1" flipV="1">
              <a:off x="8450436" y="4455600"/>
              <a:ext cx="263909"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B07FB27C-71BD-4EDC-8534-48E4E6054B94}"/>
                </a:ext>
              </a:extLst>
            </p:cNvPr>
            <p:cNvCxnSpPr>
              <a:cxnSpLocks/>
              <a:stCxn id="88" idx="2"/>
              <a:endCxn id="96" idx="6"/>
            </p:cNvCxnSpPr>
            <p:nvPr/>
          </p:nvCxnSpPr>
          <p:spPr>
            <a:xfrm flipH="1" flipV="1">
              <a:off x="8450436" y="4455600"/>
              <a:ext cx="263909" cy="45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C7977D6F-2FE5-42DD-83C8-C2851630681C}"/>
                </a:ext>
              </a:extLst>
            </p:cNvPr>
            <p:cNvCxnSpPr>
              <a:cxnSpLocks/>
              <a:stCxn id="86" idx="2"/>
              <a:endCxn id="97" idx="6"/>
            </p:cNvCxnSpPr>
            <p:nvPr/>
          </p:nvCxnSpPr>
          <p:spPr>
            <a:xfrm flipH="1">
              <a:off x="8450436" y="4303200"/>
              <a:ext cx="263909"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D614DB62-8F0C-48B6-B965-3F981A732D2B}"/>
                </a:ext>
              </a:extLst>
            </p:cNvPr>
            <p:cNvCxnSpPr>
              <a:cxnSpLocks/>
              <a:stCxn id="87" idx="2"/>
              <a:endCxn id="97" idx="6"/>
            </p:cNvCxnSpPr>
            <p:nvPr/>
          </p:nvCxnSpPr>
          <p:spPr>
            <a:xfrm flipH="1">
              <a:off x="8450436" y="4605619"/>
              <a:ext cx="263909"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id="{5B499A99-823B-4D46-8A89-762DB03E7658}"/>
                </a:ext>
              </a:extLst>
            </p:cNvPr>
            <p:cNvCxnSpPr>
              <a:cxnSpLocks/>
              <a:stCxn id="88" idx="2"/>
              <a:endCxn id="97" idx="6"/>
            </p:cNvCxnSpPr>
            <p:nvPr/>
          </p:nvCxnSpPr>
          <p:spPr>
            <a:xfrm flipH="1" flipV="1">
              <a:off x="8450436" y="4758019"/>
              <a:ext cx="263909"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DDC84368-6037-4219-ABD7-2DEB62505C57}"/>
                </a:ext>
              </a:extLst>
            </p:cNvPr>
            <p:cNvCxnSpPr>
              <a:cxnSpLocks/>
              <a:stCxn id="89" idx="2"/>
              <a:endCxn id="97" idx="6"/>
            </p:cNvCxnSpPr>
            <p:nvPr/>
          </p:nvCxnSpPr>
          <p:spPr>
            <a:xfrm flipH="1" flipV="1">
              <a:off x="8450436" y="4758019"/>
              <a:ext cx="263909" cy="45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28F8AD5B-94DD-4DC7-9F88-40BD6E7A3D52}"/>
                </a:ext>
              </a:extLst>
            </p:cNvPr>
            <p:cNvCxnSpPr>
              <a:cxnSpLocks/>
              <a:stCxn id="87" idx="2"/>
              <a:endCxn id="98" idx="6"/>
            </p:cNvCxnSpPr>
            <p:nvPr/>
          </p:nvCxnSpPr>
          <p:spPr>
            <a:xfrm flipH="1">
              <a:off x="8450436" y="4605619"/>
              <a:ext cx="263909"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876CE771-E0B3-474E-9115-8CAA80D5B58D}"/>
                </a:ext>
              </a:extLst>
            </p:cNvPr>
            <p:cNvCxnSpPr>
              <a:cxnSpLocks/>
              <a:stCxn id="88" idx="2"/>
              <a:endCxn id="98" idx="6"/>
            </p:cNvCxnSpPr>
            <p:nvPr/>
          </p:nvCxnSpPr>
          <p:spPr>
            <a:xfrm flipH="1">
              <a:off x="8450436" y="4908038"/>
              <a:ext cx="263909"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7E8BA0C0-9CE2-41C2-8559-02D6DAAD74E9}"/>
                </a:ext>
              </a:extLst>
            </p:cNvPr>
            <p:cNvCxnSpPr>
              <a:cxnSpLocks/>
              <a:stCxn id="89" idx="2"/>
              <a:endCxn id="98" idx="6"/>
            </p:cNvCxnSpPr>
            <p:nvPr/>
          </p:nvCxnSpPr>
          <p:spPr>
            <a:xfrm flipH="1" flipV="1">
              <a:off x="8450436" y="5060438"/>
              <a:ext cx="263909"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6993589E-6044-49CE-814C-104174F245E5}"/>
                </a:ext>
              </a:extLst>
            </p:cNvPr>
            <p:cNvCxnSpPr>
              <a:cxnSpLocks/>
              <a:stCxn id="90" idx="2"/>
              <a:endCxn id="98" idx="6"/>
            </p:cNvCxnSpPr>
            <p:nvPr/>
          </p:nvCxnSpPr>
          <p:spPr>
            <a:xfrm flipH="1" flipV="1">
              <a:off x="8450436" y="5060438"/>
              <a:ext cx="263909" cy="452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CA533F95-8554-48EE-BAF1-2202ECF2862C}"/>
                </a:ext>
              </a:extLst>
            </p:cNvPr>
            <p:cNvCxnSpPr>
              <a:cxnSpLocks/>
              <a:stCxn id="88" idx="2"/>
              <a:endCxn id="99" idx="6"/>
            </p:cNvCxnSpPr>
            <p:nvPr/>
          </p:nvCxnSpPr>
          <p:spPr>
            <a:xfrm flipH="1">
              <a:off x="8450436" y="4908038"/>
              <a:ext cx="263909"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FB2C3620-26DD-4D83-B302-1CABCF2B45D0}"/>
                </a:ext>
              </a:extLst>
            </p:cNvPr>
            <p:cNvCxnSpPr>
              <a:cxnSpLocks/>
              <a:stCxn id="89" idx="2"/>
              <a:endCxn id="99" idx="6"/>
            </p:cNvCxnSpPr>
            <p:nvPr/>
          </p:nvCxnSpPr>
          <p:spPr>
            <a:xfrm flipH="1">
              <a:off x="8450436" y="5210457"/>
              <a:ext cx="263909"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72E31F5E-30A0-48C7-8009-5B5BF8803EC2}"/>
                </a:ext>
              </a:extLst>
            </p:cNvPr>
            <p:cNvCxnSpPr>
              <a:cxnSpLocks/>
              <a:stCxn id="90" idx="2"/>
              <a:endCxn id="99" idx="6"/>
            </p:cNvCxnSpPr>
            <p:nvPr/>
          </p:nvCxnSpPr>
          <p:spPr>
            <a:xfrm flipH="1" flipV="1">
              <a:off x="8450436" y="5362857"/>
              <a:ext cx="263909" cy="150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2ED3670C-1D5E-4CE9-B4A1-05C39295F17B}"/>
                </a:ext>
              </a:extLst>
            </p:cNvPr>
            <p:cNvCxnSpPr>
              <a:cxnSpLocks/>
              <a:stCxn id="100" idx="2"/>
              <a:endCxn id="91" idx="6"/>
            </p:cNvCxnSpPr>
            <p:nvPr/>
          </p:nvCxnSpPr>
          <p:spPr>
            <a:xfrm flipH="1" flipV="1">
              <a:off x="9363564" y="4303200"/>
              <a:ext cx="27836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5E2E0406-A3BC-4080-BEF2-6639C252013D}"/>
                </a:ext>
              </a:extLst>
            </p:cNvPr>
            <p:cNvCxnSpPr>
              <a:cxnSpLocks/>
              <a:stCxn id="100" idx="2"/>
              <a:endCxn id="92" idx="6"/>
            </p:cNvCxnSpPr>
            <p:nvPr/>
          </p:nvCxnSpPr>
          <p:spPr>
            <a:xfrm flipH="1">
              <a:off x="9363564" y="4455600"/>
              <a:ext cx="278360"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11E349C2-D063-47D5-B353-4A168F25E73C}"/>
                </a:ext>
              </a:extLst>
            </p:cNvPr>
            <p:cNvCxnSpPr>
              <a:cxnSpLocks/>
              <a:stCxn id="100" idx="2"/>
              <a:endCxn id="93" idx="6"/>
            </p:cNvCxnSpPr>
            <p:nvPr/>
          </p:nvCxnSpPr>
          <p:spPr>
            <a:xfrm flipH="1">
              <a:off x="9363564" y="4455600"/>
              <a:ext cx="278360" cy="45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63AD6EF8-10EF-4043-A2F1-359FC7995D2C}"/>
                </a:ext>
              </a:extLst>
            </p:cNvPr>
            <p:cNvCxnSpPr>
              <a:cxnSpLocks/>
              <a:stCxn id="101" idx="2"/>
              <a:endCxn id="91" idx="6"/>
            </p:cNvCxnSpPr>
            <p:nvPr/>
          </p:nvCxnSpPr>
          <p:spPr>
            <a:xfrm flipH="1" flipV="1">
              <a:off x="9363564" y="4303200"/>
              <a:ext cx="278360"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A1F49F76-2B3D-43BC-87B2-F1D6AFD055EC}"/>
                </a:ext>
              </a:extLst>
            </p:cNvPr>
            <p:cNvCxnSpPr>
              <a:cxnSpLocks/>
              <a:stCxn id="101" idx="2"/>
              <a:endCxn id="92" idx="6"/>
            </p:cNvCxnSpPr>
            <p:nvPr/>
          </p:nvCxnSpPr>
          <p:spPr>
            <a:xfrm flipH="1" flipV="1">
              <a:off x="9363564" y="4605619"/>
              <a:ext cx="27836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AC1836B2-0C39-497B-970F-91C6F5020502}"/>
                </a:ext>
              </a:extLst>
            </p:cNvPr>
            <p:cNvCxnSpPr>
              <a:cxnSpLocks/>
              <a:stCxn id="93" idx="6"/>
              <a:endCxn id="101" idx="2"/>
            </p:cNvCxnSpPr>
            <p:nvPr/>
          </p:nvCxnSpPr>
          <p:spPr>
            <a:xfrm flipV="1">
              <a:off x="9363564" y="4758019"/>
              <a:ext cx="278360"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8202C4C4-2E99-49F1-9B0A-393F845E0955}"/>
                </a:ext>
              </a:extLst>
            </p:cNvPr>
            <p:cNvCxnSpPr>
              <a:cxnSpLocks/>
              <a:stCxn id="94" idx="6"/>
              <a:endCxn id="101" idx="2"/>
            </p:cNvCxnSpPr>
            <p:nvPr/>
          </p:nvCxnSpPr>
          <p:spPr>
            <a:xfrm flipV="1">
              <a:off x="9363564" y="4758019"/>
              <a:ext cx="278360" cy="45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接连接符 149">
              <a:extLst>
                <a:ext uri="{FF2B5EF4-FFF2-40B4-BE49-F238E27FC236}">
                  <a16:creationId xmlns:a16="http://schemas.microsoft.com/office/drawing/2014/main" id="{400B19C0-EF69-4E9B-AC56-45E0BA2388A2}"/>
                </a:ext>
              </a:extLst>
            </p:cNvPr>
            <p:cNvCxnSpPr>
              <a:cxnSpLocks/>
              <a:stCxn id="92" idx="6"/>
              <a:endCxn id="102" idx="2"/>
            </p:cNvCxnSpPr>
            <p:nvPr/>
          </p:nvCxnSpPr>
          <p:spPr>
            <a:xfrm>
              <a:off x="9363564" y="4605619"/>
              <a:ext cx="278360"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5DB34D0E-3031-4A2B-AF96-59D2B668182F}"/>
                </a:ext>
              </a:extLst>
            </p:cNvPr>
            <p:cNvCxnSpPr>
              <a:cxnSpLocks/>
              <a:stCxn id="93" idx="6"/>
              <a:endCxn id="102" idx="2"/>
            </p:cNvCxnSpPr>
            <p:nvPr/>
          </p:nvCxnSpPr>
          <p:spPr>
            <a:xfrm>
              <a:off x="9363564" y="4908038"/>
              <a:ext cx="27836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3ED6A766-7CA2-41D5-BCE8-8980F208DAAF}"/>
                </a:ext>
              </a:extLst>
            </p:cNvPr>
            <p:cNvCxnSpPr>
              <a:cxnSpLocks/>
              <a:stCxn id="94" idx="6"/>
              <a:endCxn id="102" idx="2"/>
            </p:cNvCxnSpPr>
            <p:nvPr/>
          </p:nvCxnSpPr>
          <p:spPr>
            <a:xfrm flipV="1">
              <a:off x="9363564" y="5060438"/>
              <a:ext cx="278360"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a:extLst>
                <a:ext uri="{FF2B5EF4-FFF2-40B4-BE49-F238E27FC236}">
                  <a16:creationId xmlns:a16="http://schemas.microsoft.com/office/drawing/2014/main" id="{C73C68EE-FFA8-41DC-85AC-7D84B2442B8F}"/>
                </a:ext>
              </a:extLst>
            </p:cNvPr>
            <p:cNvCxnSpPr>
              <a:cxnSpLocks/>
              <a:stCxn id="95" idx="6"/>
              <a:endCxn id="102" idx="2"/>
            </p:cNvCxnSpPr>
            <p:nvPr/>
          </p:nvCxnSpPr>
          <p:spPr>
            <a:xfrm flipV="1">
              <a:off x="9363564" y="5060438"/>
              <a:ext cx="278360" cy="452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237CBB7A-DBF9-4669-B6DE-7B9EC118DA2C}"/>
                </a:ext>
              </a:extLst>
            </p:cNvPr>
            <p:cNvCxnSpPr>
              <a:cxnSpLocks/>
              <a:stCxn id="94" idx="6"/>
              <a:endCxn id="103" idx="2"/>
            </p:cNvCxnSpPr>
            <p:nvPr/>
          </p:nvCxnSpPr>
          <p:spPr>
            <a:xfrm>
              <a:off x="9363564" y="5210457"/>
              <a:ext cx="27836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D90890CE-D7D1-4956-955F-91D7D8616DD2}"/>
                </a:ext>
              </a:extLst>
            </p:cNvPr>
            <p:cNvCxnSpPr>
              <a:cxnSpLocks/>
              <a:stCxn id="95" idx="6"/>
              <a:endCxn id="103" idx="2"/>
            </p:cNvCxnSpPr>
            <p:nvPr/>
          </p:nvCxnSpPr>
          <p:spPr>
            <a:xfrm flipV="1">
              <a:off x="9363564" y="5362857"/>
              <a:ext cx="278360" cy="150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E4F6E6C9-DF54-4FE1-BED4-321735DA3331}"/>
                </a:ext>
              </a:extLst>
            </p:cNvPr>
            <p:cNvCxnSpPr>
              <a:cxnSpLocks/>
              <a:stCxn id="93" idx="6"/>
              <a:endCxn id="103" idx="2"/>
            </p:cNvCxnSpPr>
            <p:nvPr/>
          </p:nvCxnSpPr>
          <p:spPr>
            <a:xfrm>
              <a:off x="9363564" y="4908038"/>
              <a:ext cx="278360"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接连接符 179">
              <a:extLst>
                <a:ext uri="{FF2B5EF4-FFF2-40B4-BE49-F238E27FC236}">
                  <a16:creationId xmlns:a16="http://schemas.microsoft.com/office/drawing/2014/main" id="{E50B9B5D-D20C-439E-99DF-4094B2D59691}"/>
                </a:ext>
              </a:extLst>
            </p:cNvPr>
            <p:cNvCxnSpPr>
              <a:cxnSpLocks/>
              <a:stCxn id="91" idx="2"/>
              <a:endCxn id="86" idx="6"/>
            </p:cNvCxnSpPr>
            <p:nvPr/>
          </p:nvCxnSpPr>
          <p:spPr>
            <a:xfrm flipH="1">
              <a:off x="8908745" y="4303200"/>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1" name="直接连接符 180">
              <a:extLst>
                <a:ext uri="{FF2B5EF4-FFF2-40B4-BE49-F238E27FC236}">
                  <a16:creationId xmlns:a16="http://schemas.microsoft.com/office/drawing/2014/main" id="{2E2FE0B5-DBEC-4DF0-879E-980B58D9E36D}"/>
                </a:ext>
              </a:extLst>
            </p:cNvPr>
            <p:cNvCxnSpPr>
              <a:cxnSpLocks/>
              <a:stCxn id="92" idx="1"/>
              <a:endCxn id="86" idx="5"/>
            </p:cNvCxnSpPr>
            <p:nvPr/>
          </p:nvCxnSpPr>
          <p:spPr>
            <a:xfrm flipH="1" flipV="1">
              <a:off x="8880276" y="4371258"/>
              <a:ext cx="317357" cy="166303"/>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2" name="直接连接符 181">
              <a:extLst>
                <a:ext uri="{FF2B5EF4-FFF2-40B4-BE49-F238E27FC236}">
                  <a16:creationId xmlns:a16="http://schemas.microsoft.com/office/drawing/2014/main" id="{EAA53AE5-E23E-432A-A147-81983A458A62}"/>
                </a:ext>
              </a:extLst>
            </p:cNvPr>
            <p:cNvCxnSpPr>
              <a:cxnSpLocks/>
              <a:stCxn id="93" idx="2"/>
              <a:endCxn id="86" idx="5"/>
            </p:cNvCxnSpPr>
            <p:nvPr/>
          </p:nvCxnSpPr>
          <p:spPr>
            <a:xfrm flipH="1" flipV="1">
              <a:off x="8880276" y="4371258"/>
              <a:ext cx="288888" cy="53678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3" name="直接连接符 182">
              <a:extLst>
                <a:ext uri="{FF2B5EF4-FFF2-40B4-BE49-F238E27FC236}">
                  <a16:creationId xmlns:a16="http://schemas.microsoft.com/office/drawing/2014/main" id="{3011D46A-D5E0-43E3-9718-F4CA055106D2}"/>
                </a:ext>
              </a:extLst>
            </p:cNvPr>
            <p:cNvCxnSpPr>
              <a:cxnSpLocks/>
              <a:stCxn id="94" idx="1"/>
              <a:endCxn id="86" idx="5"/>
            </p:cNvCxnSpPr>
            <p:nvPr/>
          </p:nvCxnSpPr>
          <p:spPr>
            <a:xfrm flipH="1" flipV="1">
              <a:off x="8880276" y="4371258"/>
              <a:ext cx="317357" cy="77114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3" name="直接连接符 192">
              <a:extLst>
                <a:ext uri="{FF2B5EF4-FFF2-40B4-BE49-F238E27FC236}">
                  <a16:creationId xmlns:a16="http://schemas.microsoft.com/office/drawing/2014/main" id="{6AA32BDD-F96A-41F3-B44F-A5C1023D2E14}"/>
                </a:ext>
              </a:extLst>
            </p:cNvPr>
            <p:cNvCxnSpPr>
              <a:cxnSpLocks/>
              <a:stCxn id="95" idx="1"/>
              <a:endCxn id="86" idx="5"/>
            </p:cNvCxnSpPr>
            <p:nvPr/>
          </p:nvCxnSpPr>
          <p:spPr>
            <a:xfrm flipH="1" flipV="1">
              <a:off x="8880276" y="4371258"/>
              <a:ext cx="317357" cy="1073559"/>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6" name="直接连接符 195">
              <a:extLst>
                <a:ext uri="{FF2B5EF4-FFF2-40B4-BE49-F238E27FC236}">
                  <a16:creationId xmlns:a16="http://schemas.microsoft.com/office/drawing/2014/main" id="{550E211E-7CB5-402D-AE96-F3D1BCFE7901}"/>
                </a:ext>
              </a:extLst>
            </p:cNvPr>
            <p:cNvCxnSpPr>
              <a:cxnSpLocks/>
              <a:stCxn id="87" idx="7"/>
              <a:endCxn id="91" idx="3"/>
            </p:cNvCxnSpPr>
            <p:nvPr/>
          </p:nvCxnSpPr>
          <p:spPr>
            <a:xfrm flipV="1">
              <a:off x="8880276" y="4371258"/>
              <a:ext cx="317357" cy="166303"/>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7" name="直接连接符 196">
              <a:extLst>
                <a:ext uri="{FF2B5EF4-FFF2-40B4-BE49-F238E27FC236}">
                  <a16:creationId xmlns:a16="http://schemas.microsoft.com/office/drawing/2014/main" id="{D0BC7E03-F3B9-43C2-996E-5358C7823315}"/>
                </a:ext>
              </a:extLst>
            </p:cNvPr>
            <p:cNvCxnSpPr>
              <a:cxnSpLocks/>
              <a:stCxn id="88" idx="6"/>
              <a:endCxn id="91" idx="3"/>
            </p:cNvCxnSpPr>
            <p:nvPr/>
          </p:nvCxnSpPr>
          <p:spPr>
            <a:xfrm flipV="1">
              <a:off x="8908745" y="4371258"/>
              <a:ext cx="288888" cy="53678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8" name="直接连接符 197">
              <a:extLst>
                <a:ext uri="{FF2B5EF4-FFF2-40B4-BE49-F238E27FC236}">
                  <a16:creationId xmlns:a16="http://schemas.microsoft.com/office/drawing/2014/main" id="{B7FED887-E71C-41BD-AF21-73C263426152}"/>
                </a:ext>
              </a:extLst>
            </p:cNvPr>
            <p:cNvCxnSpPr>
              <a:cxnSpLocks/>
              <a:stCxn id="92" idx="2"/>
              <a:endCxn id="87" idx="6"/>
            </p:cNvCxnSpPr>
            <p:nvPr/>
          </p:nvCxnSpPr>
          <p:spPr>
            <a:xfrm flipH="1">
              <a:off x="8908745" y="4605619"/>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9" name="直接连接符 198">
              <a:extLst>
                <a:ext uri="{FF2B5EF4-FFF2-40B4-BE49-F238E27FC236}">
                  <a16:creationId xmlns:a16="http://schemas.microsoft.com/office/drawing/2014/main" id="{9F3FD2E7-E536-4557-8C70-8C9B446EB5EF}"/>
                </a:ext>
              </a:extLst>
            </p:cNvPr>
            <p:cNvCxnSpPr>
              <a:cxnSpLocks/>
              <a:stCxn id="93" idx="2"/>
              <a:endCxn id="87" idx="5"/>
            </p:cNvCxnSpPr>
            <p:nvPr/>
          </p:nvCxnSpPr>
          <p:spPr>
            <a:xfrm flipH="1" flipV="1">
              <a:off x="8880276" y="4673677"/>
              <a:ext cx="288888" cy="23436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0" name="直接连接符 199">
              <a:extLst>
                <a:ext uri="{FF2B5EF4-FFF2-40B4-BE49-F238E27FC236}">
                  <a16:creationId xmlns:a16="http://schemas.microsoft.com/office/drawing/2014/main" id="{98CDD38A-A3A4-48C9-80A3-EC17D69D8776}"/>
                </a:ext>
              </a:extLst>
            </p:cNvPr>
            <p:cNvCxnSpPr>
              <a:cxnSpLocks/>
              <a:stCxn id="94" idx="1"/>
              <a:endCxn id="87" idx="5"/>
            </p:cNvCxnSpPr>
            <p:nvPr/>
          </p:nvCxnSpPr>
          <p:spPr>
            <a:xfrm flipH="1" flipV="1">
              <a:off x="8880276" y="4673677"/>
              <a:ext cx="317357" cy="468722"/>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8" name="直接连接符 217">
              <a:extLst>
                <a:ext uri="{FF2B5EF4-FFF2-40B4-BE49-F238E27FC236}">
                  <a16:creationId xmlns:a16="http://schemas.microsoft.com/office/drawing/2014/main" id="{0FA2A981-0AC7-4070-A75E-30AA82F61BF3}"/>
                </a:ext>
              </a:extLst>
            </p:cNvPr>
            <p:cNvCxnSpPr>
              <a:cxnSpLocks/>
              <a:stCxn id="95" idx="1"/>
              <a:endCxn id="87" idx="5"/>
            </p:cNvCxnSpPr>
            <p:nvPr/>
          </p:nvCxnSpPr>
          <p:spPr>
            <a:xfrm flipH="1" flipV="1">
              <a:off x="8880276" y="4673677"/>
              <a:ext cx="317357" cy="77114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9" name="直接连接符 218">
              <a:extLst>
                <a:ext uri="{FF2B5EF4-FFF2-40B4-BE49-F238E27FC236}">
                  <a16:creationId xmlns:a16="http://schemas.microsoft.com/office/drawing/2014/main" id="{8AEDF8DB-22F1-4655-BA10-A4B63039D68B}"/>
                </a:ext>
              </a:extLst>
            </p:cNvPr>
            <p:cNvCxnSpPr>
              <a:cxnSpLocks/>
              <a:stCxn id="88" idx="6"/>
              <a:endCxn id="93" idx="2"/>
            </p:cNvCxnSpPr>
            <p:nvPr/>
          </p:nvCxnSpPr>
          <p:spPr>
            <a:xfrm>
              <a:off x="8908745" y="4908038"/>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0" name="直接连接符 219">
              <a:extLst>
                <a:ext uri="{FF2B5EF4-FFF2-40B4-BE49-F238E27FC236}">
                  <a16:creationId xmlns:a16="http://schemas.microsoft.com/office/drawing/2014/main" id="{8CA4268C-65DC-4E9C-AF3D-A4F1B4F38C5E}"/>
                </a:ext>
              </a:extLst>
            </p:cNvPr>
            <p:cNvCxnSpPr>
              <a:cxnSpLocks/>
              <a:stCxn id="92" idx="3"/>
              <a:endCxn id="88" idx="6"/>
            </p:cNvCxnSpPr>
            <p:nvPr/>
          </p:nvCxnSpPr>
          <p:spPr>
            <a:xfrm flipH="1">
              <a:off x="8908745" y="4673677"/>
              <a:ext cx="288888" cy="23436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1" name="直接连接符 220">
              <a:extLst>
                <a:ext uri="{FF2B5EF4-FFF2-40B4-BE49-F238E27FC236}">
                  <a16:creationId xmlns:a16="http://schemas.microsoft.com/office/drawing/2014/main" id="{012FD43C-32B9-4E16-816B-3AAE09FE9AB9}"/>
                </a:ext>
              </a:extLst>
            </p:cNvPr>
            <p:cNvCxnSpPr>
              <a:cxnSpLocks/>
              <a:stCxn id="94" idx="1"/>
              <a:endCxn id="88" idx="6"/>
            </p:cNvCxnSpPr>
            <p:nvPr/>
          </p:nvCxnSpPr>
          <p:spPr>
            <a:xfrm flipH="1" flipV="1">
              <a:off x="8908745" y="4908038"/>
              <a:ext cx="288888" cy="23436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36" name="直接连接符 235">
              <a:extLst>
                <a:ext uri="{FF2B5EF4-FFF2-40B4-BE49-F238E27FC236}">
                  <a16:creationId xmlns:a16="http://schemas.microsoft.com/office/drawing/2014/main" id="{DA0DE9C3-93EE-456C-9711-40446AEC8B9E}"/>
                </a:ext>
              </a:extLst>
            </p:cNvPr>
            <p:cNvCxnSpPr>
              <a:cxnSpLocks/>
              <a:stCxn id="95" idx="1"/>
              <a:endCxn id="88" idx="6"/>
            </p:cNvCxnSpPr>
            <p:nvPr/>
          </p:nvCxnSpPr>
          <p:spPr>
            <a:xfrm flipH="1" flipV="1">
              <a:off x="8908745" y="4908038"/>
              <a:ext cx="288888" cy="536779"/>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39" name="直接连接符 238">
              <a:extLst>
                <a:ext uri="{FF2B5EF4-FFF2-40B4-BE49-F238E27FC236}">
                  <a16:creationId xmlns:a16="http://schemas.microsoft.com/office/drawing/2014/main" id="{E4E506AA-DCE4-491C-95EA-C609AEC64DEA}"/>
                </a:ext>
              </a:extLst>
            </p:cNvPr>
            <p:cNvCxnSpPr>
              <a:cxnSpLocks/>
              <a:stCxn id="94" idx="2"/>
              <a:endCxn id="89" idx="6"/>
            </p:cNvCxnSpPr>
            <p:nvPr/>
          </p:nvCxnSpPr>
          <p:spPr>
            <a:xfrm flipH="1">
              <a:off x="8908745" y="5210457"/>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40" name="直接连接符 239">
              <a:extLst>
                <a:ext uri="{FF2B5EF4-FFF2-40B4-BE49-F238E27FC236}">
                  <a16:creationId xmlns:a16="http://schemas.microsoft.com/office/drawing/2014/main" id="{CFA6E638-B926-4697-BED5-E95DEF1BCAEC}"/>
                </a:ext>
              </a:extLst>
            </p:cNvPr>
            <p:cNvCxnSpPr>
              <a:cxnSpLocks/>
              <a:stCxn id="91" idx="3"/>
              <a:endCxn id="89" idx="7"/>
            </p:cNvCxnSpPr>
            <p:nvPr/>
          </p:nvCxnSpPr>
          <p:spPr>
            <a:xfrm flipH="1">
              <a:off x="8880276" y="4371258"/>
              <a:ext cx="317357" cy="77114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41" name="直接连接符 240">
              <a:extLst>
                <a:ext uri="{FF2B5EF4-FFF2-40B4-BE49-F238E27FC236}">
                  <a16:creationId xmlns:a16="http://schemas.microsoft.com/office/drawing/2014/main" id="{2269CA92-B646-4F83-96E8-CD5646F6C9B6}"/>
                </a:ext>
              </a:extLst>
            </p:cNvPr>
            <p:cNvCxnSpPr>
              <a:cxnSpLocks/>
              <a:stCxn id="92" idx="3"/>
              <a:endCxn id="89" idx="7"/>
            </p:cNvCxnSpPr>
            <p:nvPr/>
          </p:nvCxnSpPr>
          <p:spPr>
            <a:xfrm flipH="1">
              <a:off x="8880276" y="4673677"/>
              <a:ext cx="317357" cy="468722"/>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48" name="直接连接符 247">
              <a:extLst>
                <a:ext uri="{FF2B5EF4-FFF2-40B4-BE49-F238E27FC236}">
                  <a16:creationId xmlns:a16="http://schemas.microsoft.com/office/drawing/2014/main" id="{301A85BF-C57D-4935-9D3A-B765D19C2F06}"/>
                </a:ext>
              </a:extLst>
            </p:cNvPr>
            <p:cNvCxnSpPr>
              <a:cxnSpLocks/>
              <a:stCxn id="93" idx="2"/>
              <a:endCxn id="89" idx="7"/>
            </p:cNvCxnSpPr>
            <p:nvPr/>
          </p:nvCxnSpPr>
          <p:spPr>
            <a:xfrm flipH="1">
              <a:off x="8880276" y="4908038"/>
              <a:ext cx="288888" cy="23436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49" name="直接连接符 248">
              <a:extLst>
                <a:ext uri="{FF2B5EF4-FFF2-40B4-BE49-F238E27FC236}">
                  <a16:creationId xmlns:a16="http://schemas.microsoft.com/office/drawing/2014/main" id="{3FE8EF06-B4B8-4FF8-B048-26D148D976F6}"/>
                </a:ext>
              </a:extLst>
            </p:cNvPr>
            <p:cNvCxnSpPr>
              <a:cxnSpLocks/>
              <a:stCxn id="95" idx="1"/>
              <a:endCxn id="89" idx="6"/>
            </p:cNvCxnSpPr>
            <p:nvPr/>
          </p:nvCxnSpPr>
          <p:spPr>
            <a:xfrm flipH="1" flipV="1">
              <a:off x="8908745" y="5210457"/>
              <a:ext cx="288888" cy="23436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50" name="直接连接符 249">
              <a:extLst>
                <a:ext uri="{FF2B5EF4-FFF2-40B4-BE49-F238E27FC236}">
                  <a16:creationId xmlns:a16="http://schemas.microsoft.com/office/drawing/2014/main" id="{492676AF-C827-40DA-BA3F-A61618E53816}"/>
                </a:ext>
              </a:extLst>
            </p:cNvPr>
            <p:cNvCxnSpPr>
              <a:cxnSpLocks/>
              <a:stCxn id="95" idx="2"/>
              <a:endCxn id="90" idx="6"/>
            </p:cNvCxnSpPr>
            <p:nvPr/>
          </p:nvCxnSpPr>
          <p:spPr>
            <a:xfrm flipH="1">
              <a:off x="8908745" y="5512875"/>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57" name="直接连接符 256">
              <a:extLst>
                <a:ext uri="{FF2B5EF4-FFF2-40B4-BE49-F238E27FC236}">
                  <a16:creationId xmlns:a16="http://schemas.microsoft.com/office/drawing/2014/main" id="{B838D11A-2E66-4C8B-9277-4538575780D7}"/>
                </a:ext>
              </a:extLst>
            </p:cNvPr>
            <p:cNvCxnSpPr>
              <a:cxnSpLocks/>
              <a:stCxn id="91" idx="3"/>
              <a:endCxn id="90" idx="7"/>
            </p:cNvCxnSpPr>
            <p:nvPr/>
          </p:nvCxnSpPr>
          <p:spPr>
            <a:xfrm flipH="1">
              <a:off x="8880276" y="4371258"/>
              <a:ext cx="317357" cy="1073559"/>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58" name="直接连接符 257">
              <a:extLst>
                <a:ext uri="{FF2B5EF4-FFF2-40B4-BE49-F238E27FC236}">
                  <a16:creationId xmlns:a16="http://schemas.microsoft.com/office/drawing/2014/main" id="{F61E75B0-8591-44FA-918D-2CBF8BCC09D3}"/>
                </a:ext>
              </a:extLst>
            </p:cNvPr>
            <p:cNvCxnSpPr>
              <a:cxnSpLocks/>
              <a:stCxn id="92" idx="3"/>
              <a:endCxn id="90" idx="7"/>
            </p:cNvCxnSpPr>
            <p:nvPr/>
          </p:nvCxnSpPr>
          <p:spPr>
            <a:xfrm flipH="1">
              <a:off x="8880276" y="4673677"/>
              <a:ext cx="317357" cy="77114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3" name="直接连接符 262">
              <a:extLst>
                <a:ext uri="{FF2B5EF4-FFF2-40B4-BE49-F238E27FC236}">
                  <a16:creationId xmlns:a16="http://schemas.microsoft.com/office/drawing/2014/main" id="{DACC07E4-BA10-4C97-8CB0-B5551008A284}"/>
                </a:ext>
              </a:extLst>
            </p:cNvPr>
            <p:cNvCxnSpPr>
              <a:cxnSpLocks/>
              <a:stCxn id="93" idx="2"/>
              <a:endCxn id="90" idx="7"/>
            </p:cNvCxnSpPr>
            <p:nvPr/>
          </p:nvCxnSpPr>
          <p:spPr>
            <a:xfrm flipH="1">
              <a:off x="8880276" y="4908038"/>
              <a:ext cx="288888" cy="536779"/>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4" name="直接连接符 263">
              <a:extLst>
                <a:ext uri="{FF2B5EF4-FFF2-40B4-BE49-F238E27FC236}">
                  <a16:creationId xmlns:a16="http://schemas.microsoft.com/office/drawing/2014/main" id="{410D95D0-20CA-48FB-B033-37C0D1DF43B6}"/>
                </a:ext>
              </a:extLst>
            </p:cNvPr>
            <p:cNvCxnSpPr>
              <a:cxnSpLocks/>
              <a:stCxn id="94" idx="2"/>
              <a:endCxn id="90" idx="7"/>
            </p:cNvCxnSpPr>
            <p:nvPr/>
          </p:nvCxnSpPr>
          <p:spPr>
            <a:xfrm flipH="1">
              <a:off x="8880276" y="5210457"/>
              <a:ext cx="288888" cy="23436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8" name="椭圆 7">
            <a:extLst>
              <a:ext uri="{FF2B5EF4-FFF2-40B4-BE49-F238E27FC236}">
                <a16:creationId xmlns:a16="http://schemas.microsoft.com/office/drawing/2014/main" id="{26761B32-E65F-4680-A126-6DE00BF8BEE0}"/>
              </a:ext>
            </a:extLst>
          </p:cNvPr>
          <p:cNvSpPr/>
          <p:nvPr/>
        </p:nvSpPr>
        <p:spPr>
          <a:xfrm>
            <a:off x="4248130" y="3879574"/>
            <a:ext cx="1767735" cy="1104664"/>
          </a:xfrm>
          <a:prstGeom prst="ellipse">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灯片编号占位符 10">
            <a:extLst>
              <a:ext uri="{FF2B5EF4-FFF2-40B4-BE49-F238E27FC236}">
                <a16:creationId xmlns:a16="http://schemas.microsoft.com/office/drawing/2014/main" id="{F20A6E9F-B212-43D1-9521-A28643360FB7}"/>
              </a:ext>
            </a:extLst>
          </p:cNvPr>
          <p:cNvSpPr>
            <a:spLocks noGrp="1"/>
          </p:cNvSpPr>
          <p:nvPr>
            <p:ph type="sldNum" sz="quarter" idx="12"/>
          </p:nvPr>
        </p:nvSpPr>
        <p:spPr/>
        <p:txBody>
          <a:bodyPr/>
          <a:lstStyle/>
          <a:p>
            <a:fld id="{E8D85234-B3AF-4D13-AF2A-D2280F6ACEA4}" type="slidenum">
              <a:rPr lang="zh-CN" altLang="en-US" smtClean="0"/>
              <a:t>12</a:t>
            </a:fld>
            <a:endParaRPr lang="zh-CN" altLang="en-US"/>
          </a:p>
        </p:txBody>
      </p:sp>
      <p:sp>
        <p:nvSpPr>
          <p:cNvPr id="108" name="矩形 107">
            <a:extLst>
              <a:ext uri="{FF2B5EF4-FFF2-40B4-BE49-F238E27FC236}">
                <a16:creationId xmlns:a16="http://schemas.microsoft.com/office/drawing/2014/main" id="{BE3CCF1D-8273-493F-8C1C-587B68E42E26}"/>
              </a:ext>
            </a:extLst>
          </p:cNvPr>
          <p:cNvSpPr/>
          <p:nvPr/>
        </p:nvSpPr>
        <p:spPr>
          <a:xfrm>
            <a:off x="7400170" y="2054476"/>
            <a:ext cx="2241754" cy="400110"/>
          </a:xfrm>
          <a:prstGeom prst="rect">
            <a:avLst/>
          </a:prstGeom>
        </p:spPr>
        <p:txBody>
          <a:bodyPr wrap="square">
            <a:spAutoFit/>
          </a:bodyPr>
          <a:lstStyle/>
          <a:p>
            <a:pPr fontAlgn="base">
              <a:spcBef>
                <a:spcPct val="0"/>
              </a:spcBef>
              <a:spcAft>
                <a:spcPct val="0"/>
              </a:spcAft>
            </a:pPr>
            <a:r>
              <a:rPr lang="en-US" altLang="zh-CN" sz="2000" b="1" i="1" dirty="0">
                <a:solidFill>
                  <a:srgbClr val="0070C0"/>
                </a:solidFill>
                <a:ea typeface="ＭＳ Ｐゴシック" pitchFamily="-123" charset="-128"/>
              </a:rPr>
              <a:t>(Solve Challenge 1)</a:t>
            </a:r>
          </a:p>
        </p:txBody>
      </p:sp>
    </p:spTree>
    <p:custDataLst>
      <p:tags r:id="rId1"/>
    </p:custDataLst>
    <p:extLst>
      <p:ext uri="{BB962C8B-B14F-4D97-AF65-F5344CB8AC3E}">
        <p14:creationId xmlns:p14="http://schemas.microsoft.com/office/powerpoint/2010/main" val="68326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22" presetClass="entr" presetSubtype="8" fill="hold" nodeType="after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wipe(down)">
                                      <p:cBhvr>
                                        <p:cTn id="18"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animBg="1"/>
      <p:bldP spid="1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箭头: 右 47">
            <a:extLst>
              <a:ext uri="{FF2B5EF4-FFF2-40B4-BE49-F238E27FC236}">
                <a16:creationId xmlns:a16="http://schemas.microsoft.com/office/drawing/2014/main" id="{D7C5D9F8-A9C1-469A-9A21-BFAD9582B3F4}"/>
              </a:ext>
            </a:extLst>
          </p:cNvPr>
          <p:cNvSpPr/>
          <p:nvPr/>
        </p:nvSpPr>
        <p:spPr>
          <a:xfrm rot="5400000">
            <a:off x="6775140" y="4693935"/>
            <a:ext cx="451336" cy="409914"/>
          </a:xfrm>
          <a:prstGeom prst="rightArrow">
            <a:avLst>
              <a:gd name="adj1" fmla="val 50000"/>
              <a:gd name="adj2" fmla="val 73399"/>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a:extLst>
              <a:ext uri="{FF2B5EF4-FFF2-40B4-BE49-F238E27FC236}">
                <a16:creationId xmlns:a16="http://schemas.microsoft.com/office/drawing/2014/main" id="{DE407384-A7A2-43F4-A14C-F5D110F7EC54}"/>
              </a:ext>
            </a:extLst>
          </p:cNvPr>
          <p:cNvSpPr>
            <a:spLocks noGrp="1"/>
          </p:cNvSpPr>
          <p:nvPr>
            <p:ph type="title"/>
          </p:nvPr>
        </p:nvSpPr>
        <p:spPr/>
        <p:txBody>
          <a:bodyPr/>
          <a:lstStyle/>
          <a:p>
            <a:r>
              <a:rPr lang="en-US" altLang="zh-CN" dirty="0"/>
              <a:t>Our Solution -- OneFi</a:t>
            </a:r>
            <a:endParaRPr lang="zh-CN" altLang="en-US" dirty="0"/>
          </a:p>
        </p:txBody>
      </p:sp>
      <p:sp>
        <p:nvSpPr>
          <p:cNvPr id="9" name="内容占位符 2">
            <a:extLst>
              <a:ext uri="{FF2B5EF4-FFF2-40B4-BE49-F238E27FC236}">
                <a16:creationId xmlns:a16="http://schemas.microsoft.com/office/drawing/2014/main" id="{8B8D75A7-5B87-4CF2-8B09-0B31DCBC5DD9}"/>
              </a:ext>
            </a:extLst>
          </p:cNvPr>
          <p:cNvSpPr>
            <a:spLocks noGrp="1"/>
          </p:cNvSpPr>
          <p:nvPr>
            <p:ph idx="1"/>
          </p:nvPr>
        </p:nvSpPr>
        <p:spPr>
          <a:xfrm>
            <a:off x="499085" y="1308097"/>
            <a:ext cx="5596915" cy="581670"/>
          </a:xfrm>
        </p:spPr>
        <p:txBody>
          <a:bodyPr/>
          <a:lstStyle/>
          <a:p>
            <a:pPr>
              <a:buFont typeface="Wingdings" panose="05000000000000000000" pitchFamily="2" charset="2"/>
              <a:buChar char="Ø"/>
            </a:pPr>
            <a:r>
              <a:rPr lang="en-US" altLang="zh-CN" dirty="0"/>
              <a:t> Overview:</a:t>
            </a:r>
          </a:p>
          <a:p>
            <a:pPr marL="0" indent="0">
              <a:buNone/>
            </a:pPr>
            <a:endParaRPr lang="en-US" altLang="zh-CN" dirty="0"/>
          </a:p>
          <a:p>
            <a:endParaRPr lang="zh-CN" altLang="en-US" dirty="0"/>
          </a:p>
        </p:txBody>
      </p:sp>
      <p:grpSp>
        <p:nvGrpSpPr>
          <p:cNvPr id="3" name="组合 2">
            <a:extLst>
              <a:ext uri="{FF2B5EF4-FFF2-40B4-BE49-F238E27FC236}">
                <a16:creationId xmlns:a16="http://schemas.microsoft.com/office/drawing/2014/main" id="{88DD02B3-F016-4C18-B9EF-C77C8A146755}"/>
              </a:ext>
            </a:extLst>
          </p:cNvPr>
          <p:cNvGrpSpPr/>
          <p:nvPr/>
        </p:nvGrpSpPr>
        <p:grpSpPr>
          <a:xfrm>
            <a:off x="6893799" y="1768966"/>
            <a:ext cx="5192183" cy="400110"/>
            <a:chOff x="6893799" y="1768966"/>
            <a:chExt cx="5192183" cy="400110"/>
          </a:xfrm>
        </p:grpSpPr>
        <p:cxnSp>
          <p:nvCxnSpPr>
            <p:cNvPr id="20" name="直接箭头连接符 19">
              <a:extLst>
                <a:ext uri="{FF2B5EF4-FFF2-40B4-BE49-F238E27FC236}">
                  <a16:creationId xmlns:a16="http://schemas.microsoft.com/office/drawing/2014/main" id="{763B2E3F-7279-4A2C-A42A-701B598412A1}"/>
                </a:ext>
              </a:extLst>
            </p:cNvPr>
            <p:cNvCxnSpPr>
              <a:cxnSpLocks/>
            </p:cNvCxnSpPr>
            <p:nvPr/>
          </p:nvCxnSpPr>
          <p:spPr>
            <a:xfrm>
              <a:off x="6893799" y="1969021"/>
              <a:ext cx="54000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2C746733-1FCE-471C-A147-7BE39FD5B4FC}"/>
                </a:ext>
              </a:extLst>
            </p:cNvPr>
            <p:cNvSpPr/>
            <p:nvPr/>
          </p:nvSpPr>
          <p:spPr>
            <a:xfrm>
              <a:off x="7408075" y="1768966"/>
              <a:ext cx="4677907" cy="400110"/>
            </a:xfrm>
            <a:prstGeom prst="rect">
              <a:avLst/>
            </a:prstGeom>
          </p:spPr>
          <p:txBody>
            <a:bodyPr wrap="square">
              <a:spAutoFit/>
            </a:bodyPr>
            <a:lstStyle/>
            <a:p>
              <a:pPr fontAlgn="base">
                <a:spcBef>
                  <a:spcPct val="0"/>
                </a:spcBef>
                <a:spcAft>
                  <a:spcPct val="0"/>
                </a:spcAft>
              </a:pPr>
              <a:r>
                <a:rPr lang="en-US" altLang="zh-CN" sz="2000" b="1" dirty="0">
                  <a:solidFill>
                    <a:srgbClr val="000000"/>
                  </a:solidFill>
                  <a:ea typeface="ＭＳ Ｐゴシック" pitchFamily="-123" charset="-128"/>
                </a:rPr>
                <a:t>Enrich the prior knowledge</a:t>
              </a:r>
            </a:p>
          </p:txBody>
        </p:sp>
      </p:grpSp>
      <p:sp>
        <p:nvSpPr>
          <p:cNvPr id="26" name="矩形 25">
            <a:extLst>
              <a:ext uri="{FF2B5EF4-FFF2-40B4-BE49-F238E27FC236}">
                <a16:creationId xmlns:a16="http://schemas.microsoft.com/office/drawing/2014/main" id="{2749D7BD-4BA5-4CFB-90D3-32135986B8E0}"/>
              </a:ext>
            </a:extLst>
          </p:cNvPr>
          <p:cNvSpPr/>
          <p:nvPr/>
        </p:nvSpPr>
        <p:spPr>
          <a:xfrm>
            <a:off x="499085" y="1768966"/>
            <a:ext cx="6267475" cy="400110"/>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000" dirty="0"/>
              <a:t>A data augmentation method based on signal modeling</a:t>
            </a:r>
          </a:p>
        </p:txBody>
      </p:sp>
      <p:sp>
        <p:nvSpPr>
          <p:cNvPr id="4" name="矩形: 圆角 3">
            <a:extLst>
              <a:ext uri="{FF2B5EF4-FFF2-40B4-BE49-F238E27FC236}">
                <a16:creationId xmlns:a16="http://schemas.microsoft.com/office/drawing/2014/main" id="{BB0989A5-AA39-4676-8D3A-FC79333C71D7}"/>
              </a:ext>
            </a:extLst>
          </p:cNvPr>
          <p:cNvSpPr/>
          <p:nvPr/>
        </p:nvSpPr>
        <p:spPr>
          <a:xfrm>
            <a:off x="857914" y="4168066"/>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Base Dataset</a:t>
            </a:r>
            <a:endParaRPr lang="zh-CN" altLang="en-US" sz="1500" b="1" dirty="0">
              <a:solidFill>
                <a:schemeClr val="tx1"/>
              </a:solidFill>
            </a:endParaRPr>
          </a:p>
        </p:txBody>
      </p:sp>
      <p:sp>
        <p:nvSpPr>
          <p:cNvPr id="17" name="矩形: 圆角 16">
            <a:extLst>
              <a:ext uri="{FF2B5EF4-FFF2-40B4-BE49-F238E27FC236}">
                <a16:creationId xmlns:a16="http://schemas.microsoft.com/office/drawing/2014/main" id="{FFAD094E-BFE7-44F8-9BAA-E5712591230E}"/>
              </a:ext>
            </a:extLst>
          </p:cNvPr>
          <p:cNvSpPr/>
          <p:nvPr/>
        </p:nvSpPr>
        <p:spPr>
          <a:xfrm>
            <a:off x="2608915" y="4168066"/>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Pre-processing</a:t>
            </a:r>
            <a:endParaRPr lang="zh-CN" altLang="en-US" sz="1500" b="1" dirty="0">
              <a:solidFill>
                <a:schemeClr val="tx1"/>
              </a:solidFill>
            </a:endParaRPr>
          </a:p>
        </p:txBody>
      </p:sp>
      <p:sp>
        <p:nvSpPr>
          <p:cNvPr id="18" name="矩形: 圆角 17">
            <a:extLst>
              <a:ext uri="{FF2B5EF4-FFF2-40B4-BE49-F238E27FC236}">
                <a16:creationId xmlns:a16="http://schemas.microsoft.com/office/drawing/2014/main" id="{FBE4BF26-196A-4A10-89F8-854E307FEF0C}"/>
              </a:ext>
            </a:extLst>
          </p:cNvPr>
          <p:cNvSpPr/>
          <p:nvPr/>
        </p:nvSpPr>
        <p:spPr>
          <a:xfrm>
            <a:off x="4359916" y="4168066"/>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Data Augmentation</a:t>
            </a:r>
            <a:endParaRPr lang="zh-CN" altLang="en-US" sz="1500" b="1" dirty="0">
              <a:solidFill>
                <a:schemeClr val="tx1"/>
              </a:solidFill>
            </a:endParaRPr>
          </a:p>
        </p:txBody>
      </p:sp>
      <p:sp>
        <p:nvSpPr>
          <p:cNvPr id="31" name="矩形: 圆角 30">
            <a:extLst>
              <a:ext uri="{FF2B5EF4-FFF2-40B4-BE49-F238E27FC236}">
                <a16:creationId xmlns:a16="http://schemas.microsoft.com/office/drawing/2014/main" id="{FA416380-D980-4FEB-B11C-2849B792FE76}"/>
              </a:ext>
            </a:extLst>
          </p:cNvPr>
          <p:cNvSpPr/>
          <p:nvPr/>
        </p:nvSpPr>
        <p:spPr>
          <a:xfrm>
            <a:off x="857915" y="5123484"/>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Support Set</a:t>
            </a:r>
            <a:endParaRPr lang="zh-CN" altLang="en-US" sz="1500" b="1" dirty="0">
              <a:solidFill>
                <a:schemeClr val="tx1"/>
              </a:solidFill>
            </a:endParaRPr>
          </a:p>
        </p:txBody>
      </p:sp>
      <p:sp>
        <p:nvSpPr>
          <p:cNvPr id="32" name="矩形: 圆角 31">
            <a:extLst>
              <a:ext uri="{FF2B5EF4-FFF2-40B4-BE49-F238E27FC236}">
                <a16:creationId xmlns:a16="http://schemas.microsoft.com/office/drawing/2014/main" id="{BF45949D-9DBB-48A1-B852-861C321B3E6B}"/>
              </a:ext>
            </a:extLst>
          </p:cNvPr>
          <p:cNvSpPr/>
          <p:nvPr/>
        </p:nvSpPr>
        <p:spPr>
          <a:xfrm>
            <a:off x="2608916" y="5123484"/>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Pre-processing</a:t>
            </a:r>
            <a:endParaRPr lang="zh-CN" altLang="en-US" sz="1500" b="1" dirty="0">
              <a:solidFill>
                <a:schemeClr val="tx1"/>
              </a:solidFill>
            </a:endParaRPr>
          </a:p>
        </p:txBody>
      </p:sp>
      <p:sp>
        <p:nvSpPr>
          <p:cNvPr id="5" name="箭头: 右 4">
            <a:extLst>
              <a:ext uri="{FF2B5EF4-FFF2-40B4-BE49-F238E27FC236}">
                <a16:creationId xmlns:a16="http://schemas.microsoft.com/office/drawing/2014/main" id="{3673C349-2AAB-421B-8008-3CC7B6F6FBAB}"/>
              </a:ext>
            </a:extLst>
          </p:cNvPr>
          <p:cNvSpPr/>
          <p:nvPr/>
        </p:nvSpPr>
        <p:spPr>
          <a:xfrm>
            <a:off x="2296123" y="4215688"/>
            <a:ext cx="287748" cy="409914"/>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箭头: 右 32">
            <a:extLst>
              <a:ext uri="{FF2B5EF4-FFF2-40B4-BE49-F238E27FC236}">
                <a16:creationId xmlns:a16="http://schemas.microsoft.com/office/drawing/2014/main" id="{239D6B6D-CDBA-40E0-8591-A727B06E9800}"/>
              </a:ext>
            </a:extLst>
          </p:cNvPr>
          <p:cNvSpPr/>
          <p:nvPr/>
        </p:nvSpPr>
        <p:spPr>
          <a:xfrm>
            <a:off x="4047124" y="4215688"/>
            <a:ext cx="287748" cy="409914"/>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箭头: 右 34">
            <a:extLst>
              <a:ext uri="{FF2B5EF4-FFF2-40B4-BE49-F238E27FC236}">
                <a16:creationId xmlns:a16="http://schemas.microsoft.com/office/drawing/2014/main" id="{A88582DD-A109-439C-B923-77542B3EE634}"/>
              </a:ext>
            </a:extLst>
          </p:cNvPr>
          <p:cNvSpPr/>
          <p:nvPr/>
        </p:nvSpPr>
        <p:spPr>
          <a:xfrm>
            <a:off x="2307846" y="5171106"/>
            <a:ext cx="287748" cy="409914"/>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36">
            <a:extLst>
              <a:ext uri="{FF2B5EF4-FFF2-40B4-BE49-F238E27FC236}">
                <a16:creationId xmlns:a16="http://schemas.microsoft.com/office/drawing/2014/main" id="{99382414-AF86-47FA-B5C3-0BFF7D0DA66C}"/>
              </a:ext>
            </a:extLst>
          </p:cNvPr>
          <p:cNvSpPr/>
          <p:nvPr/>
        </p:nvSpPr>
        <p:spPr>
          <a:xfrm>
            <a:off x="6294226" y="4168066"/>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Extract Prior Knowledge</a:t>
            </a:r>
            <a:endParaRPr lang="zh-CN" altLang="en-US" sz="1500" b="1" dirty="0">
              <a:solidFill>
                <a:schemeClr val="tx1"/>
              </a:solidFill>
            </a:endParaRPr>
          </a:p>
        </p:txBody>
      </p:sp>
      <p:sp>
        <p:nvSpPr>
          <p:cNvPr id="38" name="矩形: 圆角 37">
            <a:extLst>
              <a:ext uri="{FF2B5EF4-FFF2-40B4-BE49-F238E27FC236}">
                <a16:creationId xmlns:a16="http://schemas.microsoft.com/office/drawing/2014/main" id="{A0CCCA2E-B583-480F-AAB8-167F304961E9}"/>
              </a:ext>
            </a:extLst>
          </p:cNvPr>
          <p:cNvSpPr/>
          <p:nvPr/>
        </p:nvSpPr>
        <p:spPr>
          <a:xfrm>
            <a:off x="6294227" y="5123484"/>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One-Shot Adaption</a:t>
            </a:r>
            <a:endParaRPr lang="zh-CN" altLang="en-US" sz="1500" b="1" dirty="0">
              <a:solidFill>
                <a:schemeClr val="tx1"/>
              </a:solidFill>
            </a:endParaRPr>
          </a:p>
        </p:txBody>
      </p:sp>
      <p:sp>
        <p:nvSpPr>
          <p:cNvPr id="6" name="矩形 5">
            <a:extLst>
              <a:ext uri="{FF2B5EF4-FFF2-40B4-BE49-F238E27FC236}">
                <a16:creationId xmlns:a16="http://schemas.microsoft.com/office/drawing/2014/main" id="{77E952BC-46F9-4A40-8336-AC265F99E2C2}"/>
              </a:ext>
            </a:extLst>
          </p:cNvPr>
          <p:cNvSpPr/>
          <p:nvPr/>
        </p:nvSpPr>
        <p:spPr>
          <a:xfrm>
            <a:off x="807903" y="4041413"/>
            <a:ext cx="5234809" cy="7584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8180930A-AC16-4735-97C4-5D0AE8C8EC81}"/>
              </a:ext>
            </a:extLst>
          </p:cNvPr>
          <p:cNvSpPr/>
          <p:nvPr/>
        </p:nvSpPr>
        <p:spPr>
          <a:xfrm>
            <a:off x="807904" y="4996831"/>
            <a:ext cx="5234809" cy="7584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2DC15726-35EE-4857-9423-A177B96D5BF6}"/>
              </a:ext>
            </a:extLst>
          </p:cNvPr>
          <p:cNvSpPr/>
          <p:nvPr/>
        </p:nvSpPr>
        <p:spPr>
          <a:xfrm>
            <a:off x="6217143" y="4041415"/>
            <a:ext cx="1559091" cy="171388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箭头: 右 48">
            <a:extLst>
              <a:ext uri="{FF2B5EF4-FFF2-40B4-BE49-F238E27FC236}">
                <a16:creationId xmlns:a16="http://schemas.microsoft.com/office/drawing/2014/main" id="{F54B0BB7-84ED-4736-8E40-3C989A90B714}"/>
              </a:ext>
            </a:extLst>
          </p:cNvPr>
          <p:cNvSpPr/>
          <p:nvPr/>
        </p:nvSpPr>
        <p:spPr>
          <a:xfrm>
            <a:off x="7701378" y="4518310"/>
            <a:ext cx="360090" cy="767329"/>
          </a:xfrm>
          <a:prstGeom prst="rightArrow">
            <a:avLst>
              <a:gd name="adj1" fmla="val 50000"/>
              <a:gd name="adj2" fmla="val 63714"/>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箭头: 右 33">
            <a:extLst>
              <a:ext uri="{FF2B5EF4-FFF2-40B4-BE49-F238E27FC236}">
                <a16:creationId xmlns:a16="http://schemas.microsoft.com/office/drawing/2014/main" id="{BEEA0A54-2C66-4B87-AFA5-3D92239BF188}"/>
              </a:ext>
            </a:extLst>
          </p:cNvPr>
          <p:cNvSpPr/>
          <p:nvPr/>
        </p:nvSpPr>
        <p:spPr>
          <a:xfrm>
            <a:off x="5809851" y="4215688"/>
            <a:ext cx="451336" cy="409914"/>
          </a:xfrm>
          <a:prstGeom prst="rightArrow">
            <a:avLst>
              <a:gd name="adj1" fmla="val 50000"/>
              <a:gd name="adj2" fmla="val 73399"/>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箭头: 右 35">
            <a:extLst>
              <a:ext uri="{FF2B5EF4-FFF2-40B4-BE49-F238E27FC236}">
                <a16:creationId xmlns:a16="http://schemas.microsoft.com/office/drawing/2014/main" id="{A1A552F3-78FB-43DF-ADB7-B7627AD0593D}"/>
              </a:ext>
            </a:extLst>
          </p:cNvPr>
          <p:cNvSpPr/>
          <p:nvPr/>
        </p:nvSpPr>
        <p:spPr>
          <a:xfrm>
            <a:off x="4052984" y="5171106"/>
            <a:ext cx="2208204" cy="409914"/>
          </a:xfrm>
          <a:prstGeom prst="rightArrow">
            <a:avLst>
              <a:gd name="adj1" fmla="val 50000"/>
              <a:gd name="adj2" fmla="val 79639"/>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26761B32-E65F-4680-A126-6DE00BF8BEE0}"/>
              </a:ext>
            </a:extLst>
          </p:cNvPr>
          <p:cNvSpPr/>
          <p:nvPr/>
        </p:nvSpPr>
        <p:spPr>
          <a:xfrm>
            <a:off x="6127506" y="3856145"/>
            <a:ext cx="1767735" cy="2103783"/>
          </a:xfrm>
          <a:prstGeom prst="ellipse">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8" name="组合 107">
            <a:extLst>
              <a:ext uri="{FF2B5EF4-FFF2-40B4-BE49-F238E27FC236}">
                <a16:creationId xmlns:a16="http://schemas.microsoft.com/office/drawing/2014/main" id="{A9D4CC4A-2092-4D49-878A-8C4067604F61}"/>
              </a:ext>
            </a:extLst>
          </p:cNvPr>
          <p:cNvGrpSpPr/>
          <p:nvPr/>
        </p:nvGrpSpPr>
        <p:grpSpPr>
          <a:xfrm>
            <a:off x="8256036" y="4206951"/>
            <a:ext cx="1580288" cy="1402173"/>
            <a:chOff x="8256036" y="4206951"/>
            <a:chExt cx="1580288" cy="1402173"/>
          </a:xfrm>
        </p:grpSpPr>
        <p:sp>
          <p:nvSpPr>
            <p:cNvPr id="109" name="椭圆 108">
              <a:extLst>
                <a:ext uri="{FF2B5EF4-FFF2-40B4-BE49-F238E27FC236}">
                  <a16:creationId xmlns:a16="http://schemas.microsoft.com/office/drawing/2014/main" id="{C61537E8-0689-4BFA-A122-E0056F07BB59}"/>
                </a:ext>
              </a:extLst>
            </p:cNvPr>
            <p:cNvSpPr/>
            <p:nvPr/>
          </p:nvSpPr>
          <p:spPr>
            <a:xfrm>
              <a:off x="8714345" y="4206951"/>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a:extLst>
                <a:ext uri="{FF2B5EF4-FFF2-40B4-BE49-F238E27FC236}">
                  <a16:creationId xmlns:a16="http://schemas.microsoft.com/office/drawing/2014/main" id="{22CD84AA-B451-4467-9370-AD1349990AFB}"/>
                </a:ext>
              </a:extLst>
            </p:cNvPr>
            <p:cNvSpPr/>
            <p:nvPr/>
          </p:nvSpPr>
          <p:spPr>
            <a:xfrm>
              <a:off x="8714345" y="4509370"/>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a:extLst>
                <a:ext uri="{FF2B5EF4-FFF2-40B4-BE49-F238E27FC236}">
                  <a16:creationId xmlns:a16="http://schemas.microsoft.com/office/drawing/2014/main" id="{69548C34-DD67-425E-BDD5-812D52D313CC}"/>
                </a:ext>
              </a:extLst>
            </p:cNvPr>
            <p:cNvSpPr/>
            <p:nvPr/>
          </p:nvSpPr>
          <p:spPr>
            <a:xfrm>
              <a:off x="8714345" y="4811789"/>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a:extLst>
                <a:ext uri="{FF2B5EF4-FFF2-40B4-BE49-F238E27FC236}">
                  <a16:creationId xmlns:a16="http://schemas.microsoft.com/office/drawing/2014/main" id="{B95099A3-F0CF-40B6-8ACD-75A81877FDA8}"/>
                </a:ext>
              </a:extLst>
            </p:cNvPr>
            <p:cNvSpPr/>
            <p:nvPr/>
          </p:nvSpPr>
          <p:spPr>
            <a:xfrm>
              <a:off x="8714345" y="5114208"/>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a:extLst>
                <a:ext uri="{FF2B5EF4-FFF2-40B4-BE49-F238E27FC236}">
                  <a16:creationId xmlns:a16="http://schemas.microsoft.com/office/drawing/2014/main" id="{4544383D-CC4B-4EBC-AEB5-B4E08BFC68EB}"/>
                </a:ext>
              </a:extLst>
            </p:cNvPr>
            <p:cNvSpPr/>
            <p:nvPr/>
          </p:nvSpPr>
          <p:spPr>
            <a:xfrm>
              <a:off x="8714345" y="5416626"/>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a:extLst>
                <a:ext uri="{FF2B5EF4-FFF2-40B4-BE49-F238E27FC236}">
                  <a16:creationId xmlns:a16="http://schemas.microsoft.com/office/drawing/2014/main" id="{9EC7D1F8-2E12-4843-BBC3-C02F74000A0C}"/>
                </a:ext>
              </a:extLst>
            </p:cNvPr>
            <p:cNvSpPr/>
            <p:nvPr/>
          </p:nvSpPr>
          <p:spPr>
            <a:xfrm>
              <a:off x="9169164" y="4206951"/>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a:extLst>
                <a:ext uri="{FF2B5EF4-FFF2-40B4-BE49-F238E27FC236}">
                  <a16:creationId xmlns:a16="http://schemas.microsoft.com/office/drawing/2014/main" id="{E638567C-DABA-4199-913D-19409F4C3823}"/>
                </a:ext>
              </a:extLst>
            </p:cNvPr>
            <p:cNvSpPr/>
            <p:nvPr/>
          </p:nvSpPr>
          <p:spPr>
            <a:xfrm>
              <a:off x="9169164" y="4509370"/>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E53249DB-AFBD-4A8E-8306-3E51917676BD}"/>
                </a:ext>
              </a:extLst>
            </p:cNvPr>
            <p:cNvSpPr/>
            <p:nvPr/>
          </p:nvSpPr>
          <p:spPr>
            <a:xfrm>
              <a:off x="9169164" y="4811789"/>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6EC67D48-2E1C-4E6B-82CC-D99C53BE8CD0}"/>
                </a:ext>
              </a:extLst>
            </p:cNvPr>
            <p:cNvSpPr/>
            <p:nvPr/>
          </p:nvSpPr>
          <p:spPr>
            <a:xfrm>
              <a:off x="9169164" y="5114208"/>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C7D95616-0B23-47DC-B804-93BA04E898DC}"/>
                </a:ext>
              </a:extLst>
            </p:cNvPr>
            <p:cNvSpPr/>
            <p:nvPr/>
          </p:nvSpPr>
          <p:spPr>
            <a:xfrm>
              <a:off x="9169164" y="5416626"/>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id="{8DFE02B0-8956-404C-BA30-ECB317387ECB}"/>
                </a:ext>
              </a:extLst>
            </p:cNvPr>
            <p:cNvSpPr/>
            <p:nvPr/>
          </p:nvSpPr>
          <p:spPr>
            <a:xfrm>
              <a:off x="8256036" y="4359351"/>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a:extLst>
                <a:ext uri="{FF2B5EF4-FFF2-40B4-BE49-F238E27FC236}">
                  <a16:creationId xmlns:a16="http://schemas.microsoft.com/office/drawing/2014/main" id="{2D07C4BC-BC62-444E-847F-92C911E70759}"/>
                </a:ext>
              </a:extLst>
            </p:cNvPr>
            <p:cNvSpPr/>
            <p:nvPr/>
          </p:nvSpPr>
          <p:spPr>
            <a:xfrm>
              <a:off x="8256036" y="4661770"/>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a:extLst>
                <a:ext uri="{FF2B5EF4-FFF2-40B4-BE49-F238E27FC236}">
                  <a16:creationId xmlns:a16="http://schemas.microsoft.com/office/drawing/2014/main" id="{F43EBA48-FE00-430D-9AD0-7030715BFFDC}"/>
                </a:ext>
              </a:extLst>
            </p:cNvPr>
            <p:cNvSpPr/>
            <p:nvPr/>
          </p:nvSpPr>
          <p:spPr>
            <a:xfrm>
              <a:off x="8256036" y="4964189"/>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E3C79C0D-ECAD-48A7-AEEB-8120B2FABF78}"/>
                </a:ext>
              </a:extLst>
            </p:cNvPr>
            <p:cNvSpPr/>
            <p:nvPr/>
          </p:nvSpPr>
          <p:spPr>
            <a:xfrm>
              <a:off x="8256036" y="5266608"/>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6F65F541-A9FE-46B8-9B04-621799453AFD}"/>
                </a:ext>
              </a:extLst>
            </p:cNvPr>
            <p:cNvSpPr/>
            <p:nvPr/>
          </p:nvSpPr>
          <p:spPr>
            <a:xfrm>
              <a:off x="9641924" y="4359351"/>
              <a:ext cx="194400" cy="192498"/>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endParaRPr>
            </a:p>
          </p:txBody>
        </p:sp>
        <p:sp>
          <p:nvSpPr>
            <p:cNvPr id="132" name="椭圆 131">
              <a:extLst>
                <a:ext uri="{FF2B5EF4-FFF2-40B4-BE49-F238E27FC236}">
                  <a16:creationId xmlns:a16="http://schemas.microsoft.com/office/drawing/2014/main" id="{A25B0A89-1997-47E4-8118-786DB577C68D}"/>
                </a:ext>
              </a:extLst>
            </p:cNvPr>
            <p:cNvSpPr/>
            <p:nvPr/>
          </p:nvSpPr>
          <p:spPr>
            <a:xfrm>
              <a:off x="9641924" y="4661770"/>
              <a:ext cx="194400" cy="192498"/>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133" name="椭圆 132">
              <a:extLst>
                <a:ext uri="{FF2B5EF4-FFF2-40B4-BE49-F238E27FC236}">
                  <a16:creationId xmlns:a16="http://schemas.microsoft.com/office/drawing/2014/main" id="{D9106096-9827-4A07-8FB4-1D2392FCF17F}"/>
                </a:ext>
              </a:extLst>
            </p:cNvPr>
            <p:cNvSpPr/>
            <p:nvPr/>
          </p:nvSpPr>
          <p:spPr>
            <a:xfrm>
              <a:off x="9641924" y="4964189"/>
              <a:ext cx="194400" cy="192498"/>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135" name="椭圆 134">
              <a:extLst>
                <a:ext uri="{FF2B5EF4-FFF2-40B4-BE49-F238E27FC236}">
                  <a16:creationId xmlns:a16="http://schemas.microsoft.com/office/drawing/2014/main" id="{A8C9F85B-6CE2-4C0B-996E-B3CC7EF7BAD7}"/>
                </a:ext>
              </a:extLst>
            </p:cNvPr>
            <p:cNvSpPr/>
            <p:nvPr/>
          </p:nvSpPr>
          <p:spPr>
            <a:xfrm>
              <a:off x="9641924" y="5266608"/>
              <a:ext cx="194400" cy="192498"/>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cxnSp>
          <p:nvCxnSpPr>
            <p:cNvPr id="136" name="直接连接符 135">
              <a:extLst>
                <a:ext uri="{FF2B5EF4-FFF2-40B4-BE49-F238E27FC236}">
                  <a16:creationId xmlns:a16="http://schemas.microsoft.com/office/drawing/2014/main" id="{369CB3D0-8C16-461B-ACA7-ADD30CAE0F7B}"/>
                </a:ext>
              </a:extLst>
            </p:cNvPr>
            <p:cNvCxnSpPr>
              <a:stCxn id="109" idx="2"/>
              <a:endCxn id="124" idx="6"/>
            </p:cNvCxnSpPr>
            <p:nvPr/>
          </p:nvCxnSpPr>
          <p:spPr>
            <a:xfrm flipH="1">
              <a:off x="8450436" y="4303200"/>
              <a:ext cx="263909"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82CE3334-2024-4D84-AC18-004B9B909396}"/>
                </a:ext>
              </a:extLst>
            </p:cNvPr>
            <p:cNvCxnSpPr>
              <a:cxnSpLocks/>
              <a:stCxn id="111" idx="2"/>
              <a:endCxn id="124" idx="6"/>
            </p:cNvCxnSpPr>
            <p:nvPr/>
          </p:nvCxnSpPr>
          <p:spPr>
            <a:xfrm flipH="1" flipV="1">
              <a:off x="8450436" y="4455600"/>
              <a:ext cx="263909"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E7390528-E8DB-479B-871F-58039245B4E6}"/>
                </a:ext>
              </a:extLst>
            </p:cNvPr>
            <p:cNvCxnSpPr>
              <a:cxnSpLocks/>
              <a:stCxn id="112" idx="2"/>
              <a:endCxn id="124" idx="6"/>
            </p:cNvCxnSpPr>
            <p:nvPr/>
          </p:nvCxnSpPr>
          <p:spPr>
            <a:xfrm flipH="1" flipV="1">
              <a:off x="8450436" y="4455600"/>
              <a:ext cx="263909" cy="45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8CCF0E9A-18E1-4A7E-9D0B-37F963E926F2}"/>
                </a:ext>
              </a:extLst>
            </p:cNvPr>
            <p:cNvCxnSpPr>
              <a:cxnSpLocks/>
              <a:stCxn id="109" idx="2"/>
              <a:endCxn id="126" idx="6"/>
            </p:cNvCxnSpPr>
            <p:nvPr/>
          </p:nvCxnSpPr>
          <p:spPr>
            <a:xfrm flipH="1">
              <a:off x="8450436" y="4303200"/>
              <a:ext cx="263909"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4370B0D7-0190-4555-9D84-1188564F4846}"/>
                </a:ext>
              </a:extLst>
            </p:cNvPr>
            <p:cNvCxnSpPr>
              <a:cxnSpLocks/>
              <a:stCxn id="111" idx="2"/>
              <a:endCxn id="126" idx="6"/>
            </p:cNvCxnSpPr>
            <p:nvPr/>
          </p:nvCxnSpPr>
          <p:spPr>
            <a:xfrm flipH="1">
              <a:off x="8450436" y="4605619"/>
              <a:ext cx="263909"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D8E72435-23AB-44BF-B541-5CC631446C17}"/>
                </a:ext>
              </a:extLst>
            </p:cNvPr>
            <p:cNvCxnSpPr>
              <a:cxnSpLocks/>
              <a:stCxn id="112" idx="2"/>
              <a:endCxn id="126" idx="6"/>
            </p:cNvCxnSpPr>
            <p:nvPr/>
          </p:nvCxnSpPr>
          <p:spPr>
            <a:xfrm flipH="1" flipV="1">
              <a:off x="8450436" y="4758019"/>
              <a:ext cx="263909"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8F4257C8-DBF1-4144-9F61-6B4E6DDADE3C}"/>
                </a:ext>
              </a:extLst>
            </p:cNvPr>
            <p:cNvCxnSpPr>
              <a:cxnSpLocks/>
              <a:stCxn id="114" idx="2"/>
              <a:endCxn id="126" idx="6"/>
            </p:cNvCxnSpPr>
            <p:nvPr/>
          </p:nvCxnSpPr>
          <p:spPr>
            <a:xfrm flipH="1" flipV="1">
              <a:off x="8450436" y="4758019"/>
              <a:ext cx="263909" cy="45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a16="http://schemas.microsoft.com/office/drawing/2014/main" id="{EC5C622A-11EB-49FA-9282-7EB080C2C99F}"/>
                </a:ext>
              </a:extLst>
            </p:cNvPr>
            <p:cNvCxnSpPr>
              <a:cxnSpLocks/>
              <a:stCxn id="111" idx="2"/>
              <a:endCxn id="127" idx="6"/>
            </p:cNvCxnSpPr>
            <p:nvPr/>
          </p:nvCxnSpPr>
          <p:spPr>
            <a:xfrm flipH="1">
              <a:off x="8450436" y="4605619"/>
              <a:ext cx="263909"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直接连接符 157">
              <a:extLst>
                <a:ext uri="{FF2B5EF4-FFF2-40B4-BE49-F238E27FC236}">
                  <a16:creationId xmlns:a16="http://schemas.microsoft.com/office/drawing/2014/main" id="{CFB85420-C595-4A87-8C23-F422253EEBFA}"/>
                </a:ext>
              </a:extLst>
            </p:cNvPr>
            <p:cNvCxnSpPr>
              <a:cxnSpLocks/>
              <a:stCxn id="112" idx="2"/>
              <a:endCxn id="127" idx="6"/>
            </p:cNvCxnSpPr>
            <p:nvPr/>
          </p:nvCxnSpPr>
          <p:spPr>
            <a:xfrm flipH="1">
              <a:off x="8450436" y="4908038"/>
              <a:ext cx="263909"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接连接符 158">
              <a:extLst>
                <a:ext uri="{FF2B5EF4-FFF2-40B4-BE49-F238E27FC236}">
                  <a16:creationId xmlns:a16="http://schemas.microsoft.com/office/drawing/2014/main" id="{EF209CFA-68DE-48F3-B74D-008237620FBC}"/>
                </a:ext>
              </a:extLst>
            </p:cNvPr>
            <p:cNvCxnSpPr>
              <a:cxnSpLocks/>
              <a:stCxn id="114" idx="2"/>
              <a:endCxn id="127" idx="6"/>
            </p:cNvCxnSpPr>
            <p:nvPr/>
          </p:nvCxnSpPr>
          <p:spPr>
            <a:xfrm flipH="1" flipV="1">
              <a:off x="8450436" y="5060438"/>
              <a:ext cx="263909"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接连接符 159">
              <a:extLst>
                <a:ext uri="{FF2B5EF4-FFF2-40B4-BE49-F238E27FC236}">
                  <a16:creationId xmlns:a16="http://schemas.microsoft.com/office/drawing/2014/main" id="{9E320E62-648E-445E-8CF1-FAF29DE380F2}"/>
                </a:ext>
              </a:extLst>
            </p:cNvPr>
            <p:cNvCxnSpPr>
              <a:cxnSpLocks/>
              <a:stCxn id="115" idx="2"/>
              <a:endCxn id="127" idx="6"/>
            </p:cNvCxnSpPr>
            <p:nvPr/>
          </p:nvCxnSpPr>
          <p:spPr>
            <a:xfrm flipH="1" flipV="1">
              <a:off x="8450436" y="5060438"/>
              <a:ext cx="263909" cy="452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接连接符 160">
              <a:extLst>
                <a:ext uri="{FF2B5EF4-FFF2-40B4-BE49-F238E27FC236}">
                  <a16:creationId xmlns:a16="http://schemas.microsoft.com/office/drawing/2014/main" id="{EA81253A-3FAE-4C31-AD36-0395A88978CD}"/>
                </a:ext>
              </a:extLst>
            </p:cNvPr>
            <p:cNvCxnSpPr>
              <a:cxnSpLocks/>
              <a:stCxn id="112" idx="2"/>
              <a:endCxn id="129" idx="6"/>
            </p:cNvCxnSpPr>
            <p:nvPr/>
          </p:nvCxnSpPr>
          <p:spPr>
            <a:xfrm flipH="1">
              <a:off x="8450436" y="4908038"/>
              <a:ext cx="263909"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接连接符 161">
              <a:extLst>
                <a:ext uri="{FF2B5EF4-FFF2-40B4-BE49-F238E27FC236}">
                  <a16:creationId xmlns:a16="http://schemas.microsoft.com/office/drawing/2014/main" id="{EAFCC860-614B-4708-8621-186C0D531D08}"/>
                </a:ext>
              </a:extLst>
            </p:cNvPr>
            <p:cNvCxnSpPr>
              <a:cxnSpLocks/>
              <a:stCxn id="114" idx="2"/>
              <a:endCxn id="129" idx="6"/>
            </p:cNvCxnSpPr>
            <p:nvPr/>
          </p:nvCxnSpPr>
          <p:spPr>
            <a:xfrm flipH="1">
              <a:off x="8450436" y="5210457"/>
              <a:ext cx="263909"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接连接符 162">
              <a:extLst>
                <a:ext uri="{FF2B5EF4-FFF2-40B4-BE49-F238E27FC236}">
                  <a16:creationId xmlns:a16="http://schemas.microsoft.com/office/drawing/2014/main" id="{E343C7D2-46C5-4E64-8391-808618E0BFBC}"/>
                </a:ext>
              </a:extLst>
            </p:cNvPr>
            <p:cNvCxnSpPr>
              <a:cxnSpLocks/>
              <a:stCxn id="115" idx="2"/>
              <a:endCxn id="129" idx="6"/>
            </p:cNvCxnSpPr>
            <p:nvPr/>
          </p:nvCxnSpPr>
          <p:spPr>
            <a:xfrm flipH="1" flipV="1">
              <a:off x="8450436" y="5362857"/>
              <a:ext cx="263909" cy="150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接连接符 163">
              <a:extLst>
                <a:ext uri="{FF2B5EF4-FFF2-40B4-BE49-F238E27FC236}">
                  <a16:creationId xmlns:a16="http://schemas.microsoft.com/office/drawing/2014/main" id="{2E880DC3-8DD6-4DFB-A0D3-66D84383A3F1}"/>
                </a:ext>
              </a:extLst>
            </p:cNvPr>
            <p:cNvCxnSpPr>
              <a:cxnSpLocks/>
              <a:stCxn id="131" idx="2"/>
              <a:endCxn id="117" idx="6"/>
            </p:cNvCxnSpPr>
            <p:nvPr/>
          </p:nvCxnSpPr>
          <p:spPr>
            <a:xfrm flipH="1" flipV="1">
              <a:off x="9363564" y="4303200"/>
              <a:ext cx="27836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接连接符 164">
              <a:extLst>
                <a:ext uri="{FF2B5EF4-FFF2-40B4-BE49-F238E27FC236}">
                  <a16:creationId xmlns:a16="http://schemas.microsoft.com/office/drawing/2014/main" id="{43583992-E5DD-4AA9-B8F4-5EED765945FE}"/>
                </a:ext>
              </a:extLst>
            </p:cNvPr>
            <p:cNvCxnSpPr>
              <a:cxnSpLocks/>
              <a:stCxn id="131" idx="2"/>
              <a:endCxn id="118" idx="6"/>
            </p:cNvCxnSpPr>
            <p:nvPr/>
          </p:nvCxnSpPr>
          <p:spPr>
            <a:xfrm flipH="1">
              <a:off x="9363564" y="4455600"/>
              <a:ext cx="278360"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D83C1247-4920-43FC-854D-0DDF17590C01}"/>
                </a:ext>
              </a:extLst>
            </p:cNvPr>
            <p:cNvCxnSpPr>
              <a:cxnSpLocks/>
              <a:stCxn id="131" idx="2"/>
              <a:endCxn id="120" idx="6"/>
            </p:cNvCxnSpPr>
            <p:nvPr/>
          </p:nvCxnSpPr>
          <p:spPr>
            <a:xfrm flipH="1">
              <a:off x="9363564" y="4455600"/>
              <a:ext cx="278360" cy="45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FA73DF27-7541-4DEC-B617-D9007B8A1799}"/>
                </a:ext>
              </a:extLst>
            </p:cNvPr>
            <p:cNvCxnSpPr>
              <a:cxnSpLocks/>
              <a:stCxn id="132" idx="2"/>
              <a:endCxn id="117" idx="6"/>
            </p:cNvCxnSpPr>
            <p:nvPr/>
          </p:nvCxnSpPr>
          <p:spPr>
            <a:xfrm flipH="1" flipV="1">
              <a:off x="9363564" y="4303200"/>
              <a:ext cx="278360"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接连接符 167">
              <a:extLst>
                <a:ext uri="{FF2B5EF4-FFF2-40B4-BE49-F238E27FC236}">
                  <a16:creationId xmlns:a16="http://schemas.microsoft.com/office/drawing/2014/main" id="{8DD860AA-692F-4D34-96EF-F941B05A2FFB}"/>
                </a:ext>
              </a:extLst>
            </p:cNvPr>
            <p:cNvCxnSpPr>
              <a:cxnSpLocks/>
              <a:stCxn id="132" idx="2"/>
              <a:endCxn id="118" idx="6"/>
            </p:cNvCxnSpPr>
            <p:nvPr/>
          </p:nvCxnSpPr>
          <p:spPr>
            <a:xfrm flipH="1" flipV="1">
              <a:off x="9363564" y="4605619"/>
              <a:ext cx="27836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接连接符 168">
              <a:extLst>
                <a:ext uri="{FF2B5EF4-FFF2-40B4-BE49-F238E27FC236}">
                  <a16:creationId xmlns:a16="http://schemas.microsoft.com/office/drawing/2014/main" id="{505BEC30-8064-47F6-BA8A-954F0DB4A9DA}"/>
                </a:ext>
              </a:extLst>
            </p:cNvPr>
            <p:cNvCxnSpPr>
              <a:cxnSpLocks/>
              <a:stCxn id="120" idx="6"/>
              <a:endCxn id="132" idx="2"/>
            </p:cNvCxnSpPr>
            <p:nvPr/>
          </p:nvCxnSpPr>
          <p:spPr>
            <a:xfrm flipV="1">
              <a:off x="9363564" y="4758019"/>
              <a:ext cx="278360"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59DD4E41-F766-4ECE-A687-ADEFFA9F99D9}"/>
                </a:ext>
              </a:extLst>
            </p:cNvPr>
            <p:cNvCxnSpPr>
              <a:cxnSpLocks/>
              <a:stCxn id="121" idx="6"/>
              <a:endCxn id="132" idx="2"/>
            </p:cNvCxnSpPr>
            <p:nvPr/>
          </p:nvCxnSpPr>
          <p:spPr>
            <a:xfrm flipV="1">
              <a:off x="9363564" y="4758019"/>
              <a:ext cx="278360" cy="45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接连接符 170">
              <a:extLst>
                <a:ext uri="{FF2B5EF4-FFF2-40B4-BE49-F238E27FC236}">
                  <a16:creationId xmlns:a16="http://schemas.microsoft.com/office/drawing/2014/main" id="{98237AA7-5AE6-40CD-A192-996A469F96B7}"/>
                </a:ext>
              </a:extLst>
            </p:cNvPr>
            <p:cNvCxnSpPr>
              <a:cxnSpLocks/>
              <a:stCxn id="118" idx="6"/>
              <a:endCxn id="133" idx="2"/>
            </p:cNvCxnSpPr>
            <p:nvPr/>
          </p:nvCxnSpPr>
          <p:spPr>
            <a:xfrm>
              <a:off x="9363564" y="4605619"/>
              <a:ext cx="278360"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接连接符 171">
              <a:extLst>
                <a:ext uri="{FF2B5EF4-FFF2-40B4-BE49-F238E27FC236}">
                  <a16:creationId xmlns:a16="http://schemas.microsoft.com/office/drawing/2014/main" id="{2D03D27A-9A23-487F-A189-4C1E635851E9}"/>
                </a:ext>
              </a:extLst>
            </p:cNvPr>
            <p:cNvCxnSpPr>
              <a:cxnSpLocks/>
              <a:stCxn id="120" idx="6"/>
              <a:endCxn id="133" idx="2"/>
            </p:cNvCxnSpPr>
            <p:nvPr/>
          </p:nvCxnSpPr>
          <p:spPr>
            <a:xfrm>
              <a:off x="9363564" y="4908038"/>
              <a:ext cx="27836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接连接符 172">
              <a:extLst>
                <a:ext uri="{FF2B5EF4-FFF2-40B4-BE49-F238E27FC236}">
                  <a16:creationId xmlns:a16="http://schemas.microsoft.com/office/drawing/2014/main" id="{444413E5-8F83-42C6-B2BA-04D12F1DBA7D}"/>
                </a:ext>
              </a:extLst>
            </p:cNvPr>
            <p:cNvCxnSpPr>
              <a:cxnSpLocks/>
              <a:stCxn id="121" idx="6"/>
              <a:endCxn id="133" idx="2"/>
            </p:cNvCxnSpPr>
            <p:nvPr/>
          </p:nvCxnSpPr>
          <p:spPr>
            <a:xfrm flipV="1">
              <a:off x="9363564" y="5060438"/>
              <a:ext cx="278360"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接连接符 173">
              <a:extLst>
                <a:ext uri="{FF2B5EF4-FFF2-40B4-BE49-F238E27FC236}">
                  <a16:creationId xmlns:a16="http://schemas.microsoft.com/office/drawing/2014/main" id="{D6AC9FFF-7CEE-463D-80EA-F3DF3FB3B348}"/>
                </a:ext>
              </a:extLst>
            </p:cNvPr>
            <p:cNvCxnSpPr>
              <a:cxnSpLocks/>
              <a:stCxn id="123" idx="6"/>
              <a:endCxn id="133" idx="2"/>
            </p:cNvCxnSpPr>
            <p:nvPr/>
          </p:nvCxnSpPr>
          <p:spPr>
            <a:xfrm flipV="1">
              <a:off x="9363564" y="5060438"/>
              <a:ext cx="278360" cy="452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接连接符 174">
              <a:extLst>
                <a:ext uri="{FF2B5EF4-FFF2-40B4-BE49-F238E27FC236}">
                  <a16:creationId xmlns:a16="http://schemas.microsoft.com/office/drawing/2014/main" id="{79130310-8EF0-416D-B75A-01925CCA35AD}"/>
                </a:ext>
              </a:extLst>
            </p:cNvPr>
            <p:cNvCxnSpPr>
              <a:cxnSpLocks/>
              <a:stCxn id="121" idx="6"/>
              <a:endCxn id="135" idx="2"/>
            </p:cNvCxnSpPr>
            <p:nvPr/>
          </p:nvCxnSpPr>
          <p:spPr>
            <a:xfrm>
              <a:off x="9363564" y="5210457"/>
              <a:ext cx="27836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接连接符 175">
              <a:extLst>
                <a:ext uri="{FF2B5EF4-FFF2-40B4-BE49-F238E27FC236}">
                  <a16:creationId xmlns:a16="http://schemas.microsoft.com/office/drawing/2014/main" id="{69DAE908-1BA0-4DE2-B90B-4F1F461304B4}"/>
                </a:ext>
              </a:extLst>
            </p:cNvPr>
            <p:cNvCxnSpPr>
              <a:cxnSpLocks/>
              <a:stCxn id="123" idx="6"/>
              <a:endCxn id="135" idx="2"/>
            </p:cNvCxnSpPr>
            <p:nvPr/>
          </p:nvCxnSpPr>
          <p:spPr>
            <a:xfrm flipV="1">
              <a:off x="9363564" y="5362857"/>
              <a:ext cx="278360" cy="150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接连接符 176">
              <a:extLst>
                <a:ext uri="{FF2B5EF4-FFF2-40B4-BE49-F238E27FC236}">
                  <a16:creationId xmlns:a16="http://schemas.microsoft.com/office/drawing/2014/main" id="{DD0A3F2F-FF25-414C-AB95-33CFD54CEE90}"/>
                </a:ext>
              </a:extLst>
            </p:cNvPr>
            <p:cNvCxnSpPr>
              <a:cxnSpLocks/>
              <a:stCxn id="120" idx="6"/>
              <a:endCxn id="135" idx="2"/>
            </p:cNvCxnSpPr>
            <p:nvPr/>
          </p:nvCxnSpPr>
          <p:spPr>
            <a:xfrm>
              <a:off x="9363564" y="4908038"/>
              <a:ext cx="278360"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接连接符 177">
              <a:extLst>
                <a:ext uri="{FF2B5EF4-FFF2-40B4-BE49-F238E27FC236}">
                  <a16:creationId xmlns:a16="http://schemas.microsoft.com/office/drawing/2014/main" id="{9E02930B-7C2A-48B1-B0EE-D0B425C97922}"/>
                </a:ext>
              </a:extLst>
            </p:cNvPr>
            <p:cNvCxnSpPr>
              <a:cxnSpLocks/>
              <a:stCxn id="117" idx="2"/>
              <a:endCxn id="109" idx="6"/>
            </p:cNvCxnSpPr>
            <p:nvPr/>
          </p:nvCxnSpPr>
          <p:spPr>
            <a:xfrm flipH="1">
              <a:off x="8908745" y="4303200"/>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95DB5C91-12CD-4C67-BFC1-17D508116332}"/>
                </a:ext>
              </a:extLst>
            </p:cNvPr>
            <p:cNvCxnSpPr>
              <a:cxnSpLocks/>
              <a:stCxn id="118" idx="1"/>
              <a:endCxn id="109" idx="5"/>
            </p:cNvCxnSpPr>
            <p:nvPr/>
          </p:nvCxnSpPr>
          <p:spPr>
            <a:xfrm flipH="1" flipV="1">
              <a:off x="8880276" y="4371258"/>
              <a:ext cx="317357" cy="166303"/>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4" name="直接连接符 183">
              <a:extLst>
                <a:ext uri="{FF2B5EF4-FFF2-40B4-BE49-F238E27FC236}">
                  <a16:creationId xmlns:a16="http://schemas.microsoft.com/office/drawing/2014/main" id="{BE25C2A6-78C3-4624-B516-FCA93F95A21A}"/>
                </a:ext>
              </a:extLst>
            </p:cNvPr>
            <p:cNvCxnSpPr>
              <a:cxnSpLocks/>
              <a:stCxn id="120" idx="2"/>
              <a:endCxn id="109" idx="5"/>
            </p:cNvCxnSpPr>
            <p:nvPr/>
          </p:nvCxnSpPr>
          <p:spPr>
            <a:xfrm flipH="1" flipV="1">
              <a:off x="8880276" y="4371258"/>
              <a:ext cx="288888" cy="53678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5" name="直接连接符 184">
              <a:extLst>
                <a:ext uri="{FF2B5EF4-FFF2-40B4-BE49-F238E27FC236}">
                  <a16:creationId xmlns:a16="http://schemas.microsoft.com/office/drawing/2014/main" id="{F7CA4990-2BF4-4110-9872-D46042499B95}"/>
                </a:ext>
              </a:extLst>
            </p:cNvPr>
            <p:cNvCxnSpPr>
              <a:cxnSpLocks/>
              <a:stCxn id="121" idx="1"/>
              <a:endCxn id="109" idx="5"/>
            </p:cNvCxnSpPr>
            <p:nvPr/>
          </p:nvCxnSpPr>
          <p:spPr>
            <a:xfrm flipH="1" flipV="1">
              <a:off x="8880276" y="4371258"/>
              <a:ext cx="317357" cy="77114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6" name="直接连接符 185">
              <a:extLst>
                <a:ext uri="{FF2B5EF4-FFF2-40B4-BE49-F238E27FC236}">
                  <a16:creationId xmlns:a16="http://schemas.microsoft.com/office/drawing/2014/main" id="{40543DF8-4EBF-480C-9D77-D5BD1EE789AF}"/>
                </a:ext>
              </a:extLst>
            </p:cNvPr>
            <p:cNvCxnSpPr>
              <a:cxnSpLocks/>
              <a:stCxn id="123" idx="1"/>
              <a:endCxn id="109" idx="5"/>
            </p:cNvCxnSpPr>
            <p:nvPr/>
          </p:nvCxnSpPr>
          <p:spPr>
            <a:xfrm flipH="1" flipV="1">
              <a:off x="8880276" y="4371258"/>
              <a:ext cx="317357" cy="1073559"/>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7" name="直接连接符 186">
              <a:extLst>
                <a:ext uri="{FF2B5EF4-FFF2-40B4-BE49-F238E27FC236}">
                  <a16:creationId xmlns:a16="http://schemas.microsoft.com/office/drawing/2014/main" id="{CCAA67B1-9F53-4921-8BC8-964D669292A4}"/>
                </a:ext>
              </a:extLst>
            </p:cNvPr>
            <p:cNvCxnSpPr>
              <a:cxnSpLocks/>
              <a:stCxn id="111" idx="7"/>
              <a:endCxn id="117" idx="3"/>
            </p:cNvCxnSpPr>
            <p:nvPr/>
          </p:nvCxnSpPr>
          <p:spPr>
            <a:xfrm flipV="1">
              <a:off x="8880276" y="4371258"/>
              <a:ext cx="317357" cy="166303"/>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8" name="直接连接符 187">
              <a:extLst>
                <a:ext uri="{FF2B5EF4-FFF2-40B4-BE49-F238E27FC236}">
                  <a16:creationId xmlns:a16="http://schemas.microsoft.com/office/drawing/2014/main" id="{8F847E2C-5E64-4F52-926F-D91B8B67B684}"/>
                </a:ext>
              </a:extLst>
            </p:cNvPr>
            <p:cNvCxnSpPr>
              <a:cxnSpLocks/>
              <a:stCxn id="112" idx="6"/>
              <a:endCxn id="117" idx="3"/>
            </p:cNvCxnSpPr>
            <p:nvPr/>
          </p:nvCxnSpPr>
          <p:spPr>
            <a:xfrm flipV="1">
              <a:off x="8908745" y="4371258"/>
              <a:ext cx="288888" cy="53678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9" name="直接连接符 188">
              <a:extLst>
                <a:ext uri="{FF2B5EF4-FFF2-40B4-BE49-F238E27FC236}">
                  <a16:creationId xmlns:a16="http://schemas.microsoft.com/office/drawing/2014/main" id="{B6A6CC51-4AE0-4714-809C-AF8C13F7FB21}"/>
                </a:ext>
              </a:extLst>
            </p:cNvPr>
            <p:cNvCxnSpPr>
              <a:cxnSpLocks/>
              <a:stCxn id="118" idx="2"/>
              <a:endCxn id="111" idx="6"/>
            </p:cNvCxnSpPr>
            <p:nvPr/>
          </p:nvCxnSpPr>
          <p:spPr>
            <a:xfrm flipH="1">
              <a:off x="8908745" y="4605619"/>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0" name="直接连接符 189">
              <a:extLst>
                <a:ext uri="{FF2B5EF4-FFF2-40B4-BE49-F238E27FC236}">
                  <a16:creationId xmlns:a16="http://schemas.microsoft.com/office/drawing/2014/main" id="{0AF30BEF-866F-4F7E-9064-3513D1186F06}"/>
                </a:ext>
              </a:extLst>
            </p:cNvPr>
            <p:cNvCxnSpPr>
              <a:cxnSpLocks/>
              <a:stCxn id="120" idx="2"/>
              <a:endCxn id="111" idx="5"/>
            </p:cNvCxnSpPr>
            <p:nvPr/>
          </p:nvCxnSpPr>
          <p:spPr>
            <a:xfrm flipH="1" flipV="1">
              <a:off x="8880276" y="4673677"/>
              <a:ext cx="288888" cy="23436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1" name="直接连接符 190">
              <a:extLst>
                <a:ext uri="{FF2B5EF4-FFF2-40B4-BE49-F238E27FC236}">
                  <a16:creationId xmlns:a16="http://schemas.microsoft.com/office/drawing/2014/main" id="{BFDCC220-D3B2-4B80-9CF1-9D6052112C14}"/>
                </a:ext>
              </a:extLst>
            </p:cNvPr>
            <p:cNvCxnSpPr>
              <a:cxnSpLocks/>
              <a:stCxn id="121" idx="1"/>
              <a:endCxn id="111" idx="5"/>
            </p:cNvCxnSpPr>
            <p:nvPr/>
          </p:nvCxnSpPr>
          <p:spPr>
            <a:xfrm flipH="1" flipV="1">
              <a:off x="8880276" y="4673677"/>
              <a:ext cx="317357" cy="468722"/>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2" name="直接连接符 191">
              <a:extLst>
                <a:ext uri="{FF2B5EF4-FFF2-40B4-BE49-F238E27FC236}">
                  <a16:creationId xmlns:a16="http://schemas.microsoft.com/office/drawing/2014/main" id="{E7B3677B-AB41-4880-B294-D65EDBEBB54C}"/>
                </a:ext>
              </a:extLst>
            </p:cNvPr>
            <p:cNvCxnSpPr>
              <a:cxnSpLocks/>
              <a:stCxn id="123" idx="1"/>
              <a:endCxn id="111" idx="5"/>
            </p:cNvCxnSpPr>
            <p:nvPr/>
          </p:nvCxnSpPr>
          <p:spPr>
            <a:xfrm flipH="1" flipV="1">
              <a:off x="8880276" y="4673677"/>
              <a:ext cx="317357" cy="77114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4" name="直接连接符 193">
              <a:extLst>
                <a:ext uri="{FF2B5EF4-FFF2-40B4-BE49-F238E27FC236}">
                  <a16:creationId xmlns:a16="http://schemas.microsoft.com/office/drawing/2014/main" id="{60D26E63-4E76-4969-BD0E-2A4046C55BD5}"/>
                </a:ext>
              </a:extLst>
            </p:cNvPr>
            <p:cNvCxnSpPr>
              <a:cxnSpLocks/>
              <a:stCxn id="112" idx="6"/>
              <a:endCxn id="120" idx="2"/>
            </p:cNvCxnSpPr>
            <p:nvPr/>
          </p:nvCxnSpPr>
          <p:spPr>
            <a:xfrm>
              <a:off x="8908745" y="4908038"/>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5" name="直接连接符 194">
              <a:extLst>
                <a:ext uri="{FF2B5EF4-FFF2-40B4-BE49-F238E27FC236}">
                  <a16:creationId xmlns:a16="http://schemas.microsoft.com/office/drawing/2014/main" id="{63D82A29-717B-44F0-95CC-0A201DD081FB}"/>
                </a:ext>
              </a:extLst>
            </p:cNvPr>
            <p:cNvCxnSpPr>
              <a:cxnSpLocks/>
              <a:stCxn id="118" idx="3"/>
              <a:endCxn id="112" idx="6"/>
            </p:cNvCxnSpPr>
            <p:nvPr/>
          </p:nvCxnSpPr>
          <p:spPr>
            <a:xfrm flipH="1">
              <a:off x="8908745" y="4673677"/>
              <a:ext cx="288888" cy="23436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1" name="直接连接符 200">
              <a:extLst>
                <a:ext uri="{FF2B5EF4-FFF2-40B4-BE49-F238E27FC236}">
                  <a16:creationId xmlns:a16="http://schemas.microsoft.com/office/drawing/2014/main" id="{66B99103-CF9F-4107-A195-6DDCFF1E16D9}"/>
                </a:ext>
              </a:extLst>
            </p:cNvPr>
            <p:cNvCxnSpPr>
              <a:cxnSpLocks/>
              <a:stCxn id="121" idx="1"/>
              <a:endCxn id="112" idx="6"/>
            </p:cNvCxnSpPr>
            <p:nvPr/>
          </p:nvCxnSpPr>
          <p:spPr>
            <a:xfrm flipH="1" flipV="1">
              <a:off x="8908745" y="4908038"/>
              <a:ext cx="288888" cy="23436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2" name="直接连接符 201">
              <a:extLst>
                <a:ext uri="{FF2B5EF4-FFF2-40B4-BE49-F238E27FC236}">
                  <a16:creationId xmlns:a16="http://schemas.microsoft.com/office/drawing/2014/main" id="{930F91F1-A80D-4E7F-9E1C-483332ED4AB4}"/>
                </a:ext>
              </a:extLst>
            </p:cNvPr>
            <p:cNvCxnSpPr>
              <a:cxnSpLocks/>
              <a:stCxn id="123" idx="1"/>
              <a:endCxn id="112" idx="6"/>
            </p:cNvCxnSpPr>
            <p:nvPr/>
          </p:nvCxnSpPr>
          <p:spPr>
            <a:xfrm flipH="1" flipV="1">
              <a:off x="8908745" y="4908038"/>
              <a:ext cx="288888" cy="536779"/>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3" name="直接连接符 202">
              <a:extLst>
                <a:ext uri="{FF2B5EF4-FFF2-40B4-BE49-F238E27FC236}">
                  <a16:creationId xmlns:a16="http://schemas.microsoft.com/office/drawing/2014/main" id="{FAC5C303-7AF4-4189-B9DC-B1AEE8B34223}"/>
                </a:ext>
              </a:extLst>
            </p:cNvPr>
            <p:cNvCxnSpPr>
              <a:cxnSpLocks/>
              <a:stCxn id="121" idx="2"/>
              <a:endCxn id="114" idx="6"/>
            </p:cNvCxnSpPr>
            <p:nvPr/>
          </p:nvCxnSpPr>
          <p:spPr>
            <a:xfrm flipH="1">
              <a:off x="8908745" y="5210457"/>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4" name="直接连接符 203">
              <a:extLst>
                <a:ext uri="{FF2B5EF4-FFF2-40B4-BE49-F238E27FC236}">
                  <a16:creationId xmlns:a16="http://schemas.microsoft.com/office/drawing/2014/main" id="{11934BAF-EF94-4650-A1D6-2F11C3A50055}"/>
                </a:ext>
              </a:extLst>
            </p:cNvPr>
            <p:cNvCxnSpPr>
              <a:cxnSpLocks/>
              <a:stCxn id="117" idx="3"/>
              <a:endCxn id="114" idx="7"/>
            </p:cNvCxnSpPr>
            <p:nvPr/>
          </p:nvCxnSpPr>
          <p:spPr>
            <a:xfrm flipH="1">
              <a:off x="8880276" y="4371258"/>
              <a:ext cx="317357" cy="77114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5" name="直接连接符 204">
              <a:extLst>
                <a:ext uri="{FF2B5EF4-FFF2-40B4-BE49-F238E27FC236}">
                  <a16:creationId xmlns:a16="http://schemas.microsoft.com/office/drawing/2014/main" id="{10F4DBC7-CE70-4670-A71D-A0A3C4659521}"/>
                </a:ext>
              </a:extLst>
            </p:cNvPr>
            <p:cNvCxnSpPr>
              <a:cxnSpLocks/>
              <a:stCxn id="118" idx="3"/>
              <a:endCxn id="114" idx="7"/>
            </p:cNvCxnSpPr>
            <p:nvPr/>
          </p:nvCxnSpPr>
          <p:spPr>
            <a:xfrm flipH="1">
              <a:off x="8880276" y="4673677"/>
              <a:ext cx="317357" cy="468722"/>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6" name="直接连接符 205">
              <a:extLst>
                <a:ext uri="{FF2B5EF4-FFF2-40B4-BE49-F238E27FC236}">
                  <a16:creationId xmlns:a16="http://schemas.microsoft.com/office/drawing/2014/main" id="{DD909698-6117-426A-8339-42B983B68D81}"/>
                </a:ext>
              </a:extLst>
            </p:cNvPr>
            <p:cNvCxnSpPr>
              <a:cxnSpLocks/>
              <a:stCxn id="120" idx="2"/>
              <a:endCxn id="114" idx="7"/>
            </p:cNvCxnSpPr>
            <p:nvPr/>
          </p:nvCxnSpPr>
          <p:spPr>
            <a:xfrm flipH="1">
              <a:off x="8880276" y="4908038"/>
              <a:ext cx="288888" cy="23436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7" name="直接连接符 206">
              <a:extLst>
                <a:ext uri="{FF2B5EF4-FFF2-40B4-BE49-F238E27FC236}">
                  <a16:creationId xmlns:a16="http://schemas.microsoft.com/office/drawing/2014/main" id="{2618DF3C-549C-49A1-B31B-06BC5BF2F7FA}"/>
                </a:ext>
              </a:extLst>
            </p:cNvPr>
            <p:cNvCxnSpPr>
              <a:cxnSpLocks/>
              <a:stCxn id="123" idx="1"/>
              <a:endCxn id="114" idx="6"/>
            </p:cNvCxnSpPr>
            <p:nvPr/>
          </p:nvCxnSpPr>
          <p:spPr>
            <a:xfrm flipH="1" flipV="1">
              <a:off x="8908745" y="5210457"/>
              <a:ext cx="288888" cy="23436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8" name="直接连接符 207">
              <a:extLst>
                <a:ext uri="{FF2B5EF4-FFF2-40B4-BE49-F238E27FC236}">
                  <a16:creationId xmlns:a16="http://schemas.microsoft.com/office/drawing/2014/main" id="{C7D9118C-4A7D-4012-A2E8-B1D011795203}"/>
                </a:ext>
              </a:extLst>
            </p:cNvPr>
            <p:cNvCxnSpPr>
              <a:cxnSpLocks/>
              <a:stCxn id="123" idx="2"/>
              <a:endCxn id="115" idx="6"/>
            </p:cNvCxnSpPr>
            <p:nvPr/>
          </p:nvCxnSpPr>
          <p:spPr>
            <a:xfrm flipH="1">
              <a:off x="8908745" y="5512875"/>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9" name="直接连接符 208">
              <a:extLst>
                <a:ext uri="{FF2B5EF4-FFF2-40B4-BE49-F238E27FC236}">
                  <a16:creationId xmlns:a16="http://schemas.microsoft.com/office/drawing/2014/main" id="{6F2F7E11-7377-4B73-B892-7E2F8DB92D09}"/>
                </a:ext>
              </a:extLst>
            </p:cNvPr>
            <p:cNvCxnSpPr>
              <a:cxnSpLocks/>
              <a:stCxn id="117" idx="3"/>
              <a:endCxn id="115" idx="7"/>
            </p:cNvCxnSpPr>
            <p:nvPr/>
          </p:nvCxnSpPr>
          <p:spPr>
            <a:xfrm flipH="1">
              <a:off x="8880276" y="4371258"/>
              <a:ext cx="317357" cy="1073559"/>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0" name="直接连接符 209">
              <a:extLst>
                <a:ext uri="{FF2B5EF4-FFF2-40B4-BE49-F238E27FC236}">
                  <a16:creationId xmlns:a16="http://schemas.microsoft.com/office/drawing/2014/main" id="{D204D5F8-3586-45DC-B6E4-41BCDE0331E1}"/>
                </a:ext>
              </a:extLst>
            </p:cNvPr>
            <p:cNvCxnSpPr>
              <a:cxnSpLocks/>
              <a:stCxn id="118" idx="3"/>
              <a:endCxn id="115" idx="7"/>
            </p:cNvCxnSpPr>
            <p:nvPr/>
          </p:nvCxnSpPr>
          <p:spPr>
            <a:xfrm flipH="1">
              <a:off x="8880276" y="4673677"/>
              <a:ext cx="317357" cy="77114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1" name="直接连接符 210">
              <a:extLst>
                <a:ext uri="{FF2B5EF4-FFF2-40B4-BE49-F238E27FC236}">
                  <a16:creationId xmlns:a16="http://schemas.microsoft.com/office/drawing/2014/main" id="{09D74B45-D6B9-47A0-B22C-BC8C304591CB}"/>
                </a:ext>
              </a:extLst>
            </p:cNvPr>
            <p:cNvCxnSpPr>
              <a:cxnSpLocks/>
              <a:stCxn id="120" idx="2"/>
              <a:endCxn id="115" idx="7"/>
            </p:cNvCxnSpPr>
            <p:nvPr/>
          </p:nvCxnSpPr>
          <p:spPr>
            <a:xfrm flipH="1">
              <a:off x="8880276" y="4908038"/>
              <a:ext cx="288888" cy="536779"/>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2" name="直接连接符 211">
              <a:extLst>
                <a:ext uri="{FF2B5EF4-FFF2-40B4-BE49-F238E27FC236}">
                  <a16:creationId xmlns:a16="http://schemas.microsoft.com/office/drawing/2014/main" id="{9D344CB4-9B8B-4DBC-80DE-68475ED1D884}"/>
                </a:ext>
              </a:extLst>
            </p:cNvPr>
            <p:cNvCxnSpPr>
              <a:cxnSpLocks/>
              <a:stCxn id="121" idx="2"/>
              <a:endCxn id="115" idx="7"/>
            </p:cNvCxnSpPr>
            <p:nvPr/>
          </p:nvCxnSpPr>
          <p:spPr>
            <a:xfrm flipH="1">
              <a:off x="8880276" y="5210457"/>
              <a:ext cx="288888" cy="23436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13" name="矩形 212">
            <a:extLst>
              <a:ext uri="{FF2B5EF4-FFF2-40B4-BE49-F238E27FC236}">
                <a16:creationId xmlns:a16="http://schemas.microsoft.com/office/drawing/2014/main" id="{EAA0C72C-61E2-4C5B-A1C8-D4E9B1E15EFE}"/>
              </a:ext>
            </a:extLst>
          </p:cNvPr>
          <p:cNvSpPr/>
          <p:nvPr/>
        </p:nvSpPr>
        <p:spPr>
          <a:xfrm>
            <a:off x="499085" y="2292019"/>
            <a:ext cx="6267475" cy="400110"/>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000" dirty="0"/>
              <a:t>A similarity-based one-shot learning framework</a:t>
            </a:r>
          </a:p>
        </p:txBody>
      </p:sp>
      <p:grpSp>
        <p:nvGrpSpPr>
          <p:cNvPr id="214" name="组合 213">
            <a:extLst>
              <a:ext uri="{FF2B5EF4-FFF2-40B4-BE49-F238E27FC236}">
                <a16:creationId xmlns:a16="http://schemas.microsoft.com/office/drawing/2014/main" id="{C6746395-4D0F-4D2C-80C5-37C3C85A1A52}"/>
              </a:ext>
            </a:extLst>
          </p:cNvPr>
          <p:cNvGrpSpPr/>
          <p:nvPr/>
        </p:nvGrpSpPr>
        <p:grpSpPr>
          <a:xfrm>
            <a:off x="6096000" y="2301953"/>
            <a:ext cx="6168572" cy="911547"/>
            <a:chOff x="6096000" y="2301953"/>
            <a:chExt cx="6168572" cy="911547"/>
          </a:xfrm>
        </p:grpSpPr>
        <p:sp>
          <p:nvSpPr>
            <p:cNvPr id="215" name="右大括号 214">
              <a:extLst>
                <a:ext uri="{FF2B5EF4-FFF2-40B4-BE49-F238E27FC236}">
                  <a16:creationId xmlns:a16="http://schemas.microsoft.com/office/drawing/2014/main" id="{20CE7225-519A-44C1-8EF4-81900FB6E0E1}"/>
                </a:ext>
              </a:extLst>
            </p:cNvPr>
            <p:cNvSpPr/>
            <p:nvPr/>
          </p:nvSpPr>
          <p:spPr>
            <a:xfrm>
              <a:off x="6096000" y="2301953"/>
              <a:ext cx="599441" cy="911547"/>
            </a:xfrm>
            <a:prstGeom prst="rightBrace">
              <a:avLst>
                <a:gd name="adj1" fmla="val 8333"/>
                <a:gd name="adj2" fmla="val 51115"/>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6" name="矩形 215">
              <a:extLst>
                <a:ext uri="{FF2B5EF4-FFF2-40B4-BE49-F238E27FC236}">
                  <a16:creationId xmlns:a16="http://schemas.microsoft.com/office/drawing/2014/main" id="{4E7B3835-E573-4935-926F-080ADB4E89F8}"/>
                </a:ext>
              </a:extLst>
            </p:cNvPr>
            <p:cNvSpPr/>
            <p:nvPr/>
          </p:nvSpPr>
          <p:spPr>
            <a:xfrm>
              <a:off x="7408075" y="2557671"/>
              <a:ext cx="4856497" cy="400110"/>
            </a:xfrm>
            <a:prstGeom prst="rect">
              <a:avLst/>
            </a:prstGeom>
          </p:spPr>
          <p:txBody>
            <a:bodyPr wrap="square">
              <a:spAutoFit/>
            </a:bodyPr>
            <a:lstStyle/>
            <a:p>
              <a:pPr defTabSz="914400" fontAlgn="base">
                <a:spcBef>
                  <a:spcPct val="0"/>
                </a:spcBef>
                <a:spcAft>
                  <a:spcPct val="0"/>
                </a:spcAft>
              </a:pPr>
              <a:r>
                <a:rPr lang="en-US" altLang="zh-CN" sz="2000" b="1" dirty="0">
                  <a:solidFill>
                    <a:srgbClr val="000000"/>
                  </a:solidFill>
                  <a:ea typeface="ＭＳ Ｐゴシック" pitchFamily="-123" charset="-128"/>
                </a:rPr>
                <a:t>Alleviate Training Overhead </a:t>
              </a:r>
            </a:p>
          </p:txBody>
        </p:sp>
        <p:cxnSp>
          <p:nvCxnSpPr>
            <p:cNvPr id="217" name="直接箭头连接符 216">
              <a:extLst>
                <a:ext uri="{FF2B5EF4-FFF2-40B4-BE49-F238E27FC236}">
                  <a16:creationId xmlns:a16="http://schemas.microsoft.com/office/drawing/2014/main" id="{7C70B281-F12B-42AB-917F-3ABF94DFFE26}"/>
                </a:ext>
              </a:extLst>
            </p:cNvPr>
            <p:cNvCxnSpPr>
              <a:cxnSpLocks/>
            </p:cNvCxnSpPr>
            <p:nvPr/>
          </p:nvCxnSpPr>
          <p:spPr>
            <a:xfrm>
              <a:off x="6898641" y="2757726"/>
              <a:ext cx="54000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222" name="矩形 221">
            <a:extLst>
              <a:ext uri="{FF2B5EF4-FFF2-40B4-BE49-F238E27FC236}">
                <a16:creationId xmlns:a16="http://schemas.microsoft.com/office/drawing/2014/main" id="{455F2D0F-48DF-4C81-90CD-0908A4A8367F}"/>
              </a:ext>
            </a:extLst>
          </p:cNvPr>
          <p:cNvSpPr/>
          <p:nvPr/>
        </p:nvSpPr>
        <p:spPr>
          <a:xfrm>
            <a:off x="499085" y="2795896"/>
            <a:ext cx="4011956" cy="400110"/>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000" dirty="0"/>
              <a:t>A self-attention-based backbone</a:t>
            </a:r>
          </a:p>
        </p:txBody>
      </p:sp>
      <p:sp>
        <p:nvSpPr>
          <p:cNvPr id="10" name="灯片编号占位符 9">
            <a:extLst>
              <a:ext uri="{FF2B5EF4-FFF2-40B4-BE49-F238E27FC236}">
                <a16:creationId xmlns:a16="http://schemas.microsoft.com/office/drawing/2014/main" id="{7A71A233-5E4F-4C79-9053-8D1BD6CBF7B0}"/>
              </a:ext>
            </a:extLst>
          </p:cNvPr>
          <p:cNvSpPr>
            <a:spLocks noGrp="1"/>
          </p:cNvSpPr>
          <p:nvPr>
            <p:ph type="sldNum" sz="quarter" idx="12"/>
          </p:nvPr>
        </p:nvSpPr>
        <p:spPr/>
        <p:txBody>
          <a:bodyPr/>
          <a:lstStyle/>
          <a:p>
            <a:fld id="{E8D85234-B3AF-4D13-AF2A-D2280F6ACEA4}" type="slidenum">
              <a:rPr lang="zh-CN" altLang="en-US" smtClean="0"/>
              <a:t>13</a:t>
            </a:fld>
            <a:endParaRPr lang="zh-CN" altLang="en-US"/>
          </a:p>
        </p:txBody>
      </p:sp>
      <p:sp>
        <p:nvSpPr>
          <p:cNvPr id="106" name="矩形 105">
            <a:extLst>
              <a:ext uri="{FF2B5EF4-FFF2-40B4-BE49-F238E27FC236}">
                <a16:creationId xmlns:a16="http://schemas.microsoft.com/office/drawing/2014/main" id="{F38FCB83-3386-462A-BBBA-DCA3462ADFDB}"/>
              </a:ext>
            </a:extLst>
          </p:cNvPr>
          <p:cNvSpPr/>
          <p:nvPr/>
        </p:nvSpPr>
        <p:spPr>
          <a:xfrm>
            <a:off x="7400170" y="2054476"/>
            <a:ext cx="2241754" cy="400110"/>
          </a:xfrm>
          <a:prstGeom prst="rect">
            <a:avLst/>
          </a:prstGeom>
        </p:spPr>
        <p:txBody>
          <a:bodyPr wrap="square">
            <a:spAutoFit/>
          </a:bodyPr>
          <a:lstStyle/>
          <a:p>
            <a:pPr fontAlgn="base">
              <a:spcBef>
                <a:spcPct val="0"/>
              </a:spcBef>
              <a:spcAft>
                <a:spcPct val="0"/>
              </a:spcAft>
            </a:pPr>
            <a:r>
              <a:rPr lang="en-US" altLang="zh-CN" sz="2000" b="1" i="1" dirty="0">
                <a:solidFill>
                  <a:srgbClr val="0070C0"/>
                </a:solidFill>
                <a:ea typeface="ＭＳ Ｐゴシック" pitchFamily="-123" charset="-128"/>
              </a:rPr>
              <a:t>(Solve Challenge 1)</a:t>
            </a:r>
          </a:p>
        </p:txBody>
      </p:sp>
      <p:sp>
        <p:nvSpPr>
          <p:cNvPr id="107" name="矩形 106">
            <a:extLst>
              <a:ext uri="{FF2B5EF4-FFF2-40B4-BE49-F238E27FC236}">
                <a16:creationId xmlns:a16="http://schemas.microsoft.com/office/drawing/2014/main" id="{46ECDFEE-00BF-4557-A167-AE37A7D1F26A}"/>
              </a:ext>
            </a:extLst>
          </p:cNvPr>
          <p:cNvSpPr/>
          <p:nvPr/>
        </p:nvSpPr>
        <p:spPr>
          <a:xfrm>
            <a:off x="7414009" y="2848036"/>
            <a:ext cx="2241754" cy="400110"/>
          </a:xfrm>
          <a:prstGeom prst="rect">
            <a:avLst/>
          </a:prstGeom>
        </p:spPr>
        <p:txBody>
          <a:bodyPr wrap="square">
            <a:spAutoFit/>
          </a:bodyPr>
          <a:lstStyle/>
          <a:p>
            <a:pPr fontAlgn="base">
              <a:spcBef>
                <a:spcPct val="0"/>
              </a:spcBef>
              <a:spcAft>
                <a:spcPct val="0"/>
              </a:spcAft>
            </a:pPr>
            <a:r>
              <a:rPr lang="en-US" altLang="zh-CN" sz="2000" b="1" i="1" dirty="0">
                <a:solidFill>
                  <a:srgbClr val="0070C0"/>
                </a:solidFill>
                <a:ea typeface="ＭＳ Ｐゴシック" pitchFamily="-123" charset="-128"/>
              </a:rPr>
              <a:t>(Solve Challenge 2)</a:t>
            </a:r>
          </a:p>
        </p:txBody>
      </p:sp>
    </p:spTree>
    <p:custDataLst>
      <p:tags r:id="rId1"/>
    </p:custDataLst>
    <p:extLst>
      <p:ext uri="{BB962C8B-B14F-4D97-AF65-F5344CB8AC3E}">
        <p14:creationId xmlns:p14="http://schemas.microsoft.com/office/powerpoint/2010/main" val="20460637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5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left)">
                                      <p:cBhvr>
                                        <p:cTn id="17" dur="500"/>
                                        <p:tgtEl>
                                          <p:spTgt spid="214"/>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07"/>
                                        </p:tgtEl>
                                        <p:attrNameLst>
                                          <p:attrName>style.visibility</p:attrName>
                                        </p:attrNameLst>
                                      </p:cBhvr>
                                      <p:to>
                                        <p:strVal val="visible"/>
                                      </p:to>
                                    </p:set>
                                    <p:animEffect transition="in" filter="wipe(down)">
                                      <p:cBhvr>
                                        <p:cTn id="2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22" grpId="0"/>
      <p:bldP spid="1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箭头: 右 47">
            <a:extLst>
              <a:ext uri="{FF2B5EF4-FFF2-40B4-BE49-F238E27FC236}">
                <a16:creationId xmlns:a16="http://schemas.microsoft.com/office/drawing/2014/main" id="{D7C5D9F8-A9C1-469A-9A21-BFAD9582B3F4}"/>
              </a:ext>
            </a:extLst>
          </p:cNvPr>
          <p:cNvSpPr/>
          <p:nvPr/>
        </p:nvSpPr>
        <p:spPr>
          <a:xfrm rot="5400000">
            <a:off x="6775140" y="4693935"/>
            <a:ext cx="451336" cy="409914"/>
          </a:xfrm>
          <a:prstGeom prst="rightArrow">
            <a:avLst>
              <a:gd name="adj1" fmla="val 50000"/>
              <a:gd name="adj2" fmla="val 73399"/>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a:extLst>
              <a:ext uri="{FF2B5EF4-FFF2-40B4-BE49-F238E27FC236}">
                <a16:creationId xmlns:a16="http://schemas.microsoft.com/office/drawing/2014/main" id="{DE407384-A7A2-43F4-A14C-F5D110F7EC54}"/>
              </a:ext>
            </a:extLst>
          </p:cNvPr>
          <p:cNvSpPr>
            <a:spLocks noGrp="1"/>
          </p:cNvSpPr>
          <p:nvPr>
            <p:ph type="title"/>
          </p:nvPr>
        </p:nvSpPr>
        <p:spPr/>
        <p:txBody>
          <a:bodyPr/>
          <a:lstStyle/>
          <a:p>
            <a:r>
              <a:rPr lang="en-US" altLang="zh-CN" dirty="0"/>
              <a:t>Our Solution -- OneFi</a:t>
            </a:r>
            <a:endParaRPr lang="zh-CN" altLang="en-US" dirty="0"/>
          </a:p>
        </p:txBody>
      </p:sp>
      <p:sp>
        <p:nvSpPr>
          <p:cNvPr id="9" name="内容占位符 2">
            <a:extLst>
              <a:ext uri="{FF2B5EF4-FFF2-40B4-BE49-F238E27FC236}">
                <a16:creationId xmlns:a16="http://schemas.microsoft.com/office/drawing/2014/main" id="{8B8D75A7-5B87-4CF2-8B09-0B31DCBC5DD9}"/>
              </a:ext>
            </a:extLst>
          </p:cNvPr>
          <p:cNvSpPr>
            <a:spLocks noGrp="1"/>
          </p:cNvSpPr>
          <p:nvPr>
            <p:ph idx="1"/>
          </p:nvPr>
        </p:nvSpPr>
        <p:spPr>
          <a:xfrm>
            <a:off x="499085" y="1308097"/>
            <a:ext cx="5596915" cy="581670"/>
          </a:xfrm>
        </p:spPr>
        <p:txBody>
          <a:bodyPr/>
          <a:lstStyle/>
          <a:p>
            <a:pPr>
              <a:buFont typeface="Wingdings" panose="05000000000000000000" pitchFamily="2" charset="2"/>
              <a:buChar char="Ø"/>
            </a:pPr>
            <a:r>
              <a:rPr lang="en-US" altLang="zh-CN" dirty="0"/>
              <a:t> Overview:</a:t>
            </a:r>
          </a:p>
          <a:p>
            <a:pPr marL="0" indent="0">
              <a:buNone/>
            </a:pPr>
            <a:endParaRPr lang="en-US" altLang="zh-CN" dirty="0"/>
          </a:p>
          <a:p>
            <a:endParaRPr lang="zh-CN" altLang="en-US" dirty="0"/>
          </a:p>
        </p:txBody>
      </p:sp>
      <p:sp>
        <p:nvSpPr>
          <p:cNvPr id="19" name="矩形 18">
            <a:extLst>
              <a:ext uri="{FF2B5EF4-FFF2-40B4-BE49-F238E27FC236}">
                <a16:creationId xmlns:a16="http://schemas.microsoft.com/office/drawing/2014/main" id="{7476CD98-98A0-4C0C-A25E-8E43C5DF0AB9}"/>
              </a:ext>
            </a:extLst>
          </p:cNvPr>
          <p:cNvSpPr/>
          <p:nvPr/>
        </p:nvSpPr>
        <p:spPr>
          <a:xfrm>
            <a:off x="499085" y="2292019"/>
            <a:ext cx="6267475" cy="400110"/>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000" dirty="0"/>
              <a:t>A similarity-based one-shot learning framework</a:t>
            </a:r>
          </a:p>
        </p:txBody>
      </p:sp>
      <p:grpSp>
        <p:nvGrpSpPr>
          <p:cNvPr id="3" name="组合 2">
            <a:extLst>
              <a:ext uri="{FF2B5EF4-FFF2-40B4-BE49-F238E27FC236}">
                <a16:creationId xmlns:a16="http://schemas.microsoft.com/office/drawing/2014/main" id="{88DD02B3-F016-4C18-B9EF-C77C8A146755}"/>
              </a:ext>
            </a:extLst>
          </p:cNvPr>
          <p:cNvGrpSpPr/>
          <p:nvPr/>
        </p:nvGrpSpPr>
        <p:grpSpPr>
          <a:xfrm>
            <a:off x="6893799" y="1768966"/>
            <a:ext cx="5192183" cy="400110"/>
            <a:chOff x="6893799" y="1768966"/>
            <a:chExt cx="5192183" cy="400110"/>
          </a:xfrm>
        </p:grpSpPr>
        <p:cxnSp>
          <p:nvCxnSpPr>
            <p:cNvPr id="20" name="直接箭头连接符 19">
              <a:extLst>
                <a:ext uri="{FF2B5EF4-FFF2-40B4-BE49-F238E27FC236}">
                  <a16:creationId xmlns:a16="http://schemas.microsoft.com/office/drawing/2014/main" id="{763B2E3F-7279-4A2C-A42A-701B598412A1}"/>
                </a:ext>
              </a:extLst>
            </p:cNvPr>
            <p:cNvCxnSpPr>
              <a:cxnSpLocks/>
            </p:cNvCxnSpPr>
            <p:nvPr/>
          </p:nvCxnSpPr>
          <p:spPr>
            <a:xfrm>
              <a:off x="6893799" y="1969021"/>
              <a:ext cx="54000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2C746733-1FCE-471C-A147-7BE39FD5B4FC}"/>
                </a:ext>
              </a:extLst>
            </p:cNvPr>
            <p:cNvSpPr/>
            <p:nvPr/>
          </p:nvSpPr>
          <p:spPr>
            <a:xfrm>
              <a:off x="7408075" y="1768966"/>
              <a:ext cx="4677907" cy="400110"/>
            </a:xfrm>
            <a:prstGeom prst="rect">
              <a:avLst/>
            </a:prstGeom>
          </p:spPr>
          <p:txBody>
            <a:bodyPr wrap="square">
              <a:spAutoFit/>
            </a:bodyPr>
            <a:lstStyle/>
            <a:p>
              <a:pPr fontAlgn="base">
                <a:spcBef>
                  <a:spcPct val="0"/>
                </a:spcBef>
                <a:spcAft>
                  <a:spcPct val="0"/>
                </a:spcAft>
              </a:pPr>
              <a:r>
                <a:rPr lang="en-US" altLang="zh-CN" sz="2000" b="1" dirty="0">
                  <a:solidFill>
                    <a:srgbClr val="000000"/>
                  </a:solidFill>
                  <a:ea typeface="ＭＳ Ｐゴシック" pitchFamily="-123" charset="-128"/>
                </a:rPr>
                <a:t>Enrich the prior knowledge</a:t>
              </a:r>
            </a:p>
          </p:txBody>
        </p:sp>
      </p:grpSp>
      <p:grpSp>
        <p:nvGrpSpPr>
          <p:cNvPr id="7" name="组合 6">
            <a:extLst>
              <a:ext uri="{FF2B5EF4-FFF2-40B4-BE49-F238E27FC236}">
                <a16:creationId xmlns:a16="http://schemas.microsoft.com/office/drawing/2014/main" id="{21E2D4CF-F46C-47E1-A783-87780749D5FC}"/>
              </a:ext>
            </a:extLst>
          </p:cNvPr>
          <p:cNvGrpSpPr/>
          <p:nvPr/>
        </p:nvGrpSpPr>
        <p:grpSpPr>
          <a:xfrm>
            <a:off x="6096000" y="2301953"/>
            <a:ext cx="6168572" cy="911547"/>
            <a:chOff x="6096000" y="2301953"/>
            <a:chExt cx="6168572" cy="911547"/>
          </a:xfrm>
        </p:grpSpPr>
        <p:sp>
          <p:nvSpPr>
            <p:cNvPr id="22" name="右大括号 21">
              <a:extLst>
                <a:ext uri="{FF2B5EF4-FFF2-40B4-BE49-F238E27FC236}">
                  <a16:creationId xmlns:a16="http://schemas.microsoft.com/office/drawing/2014/main" id="{52E09869-9136-4C8C-9CCF-15B7A4055B6F}"/>
                </a:ext>
              </a:extLst>
            </p:cNvPr>
            <p:cNvSpPr/>
            <p:nvPr/>
          </p:nvSpPr>
          <p:spPr>
            <a:xfrm>
              <a:off x="6096000" y="2301953"/>
              <a:ext cx="599441" cy="911547"/>
            </a:xfrm>
            <a:prstGeom prst="rightBrace">
              <a:avLst>
                <a:gd name="adj1" fmla="val 8333"/>
                <a:gd name="adj2" fmla="val 51115"/>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29A13BBC-36DA-4AD8-B040-C2BCBD5097CF}"/>
                </a:ext>
              </a:extLst>
            </p:cNvPr>
            <p:cNvSpPr/>
            <p:nvPr/>
          </p:nvSpPr>
          <p:spPr>
            <a:xfrm>
              <a:off x="7408075" y="2557671"/>
              <a:ext cx="4856497" cy="400110"/>
            </a:xfrm>
            <a:prstGeom prst="rect">
              <a:avLst/>
            </a:prstGeom>
          </p:spPr>
          <p:txBody>
            <a:bodyPr wrap="square">
              <a:spAutoFit/>
            </a:bodyPr>
            <a:lstStyle/>
            <a:p>
              <a:pPr defTabSz="914400" fontAlgn="base">
                <a:spcBef>
                  <a:spcPct val="0"/>
                </a:spcBef>
                <a:spcAft>
                  <a:spcPct val="0"/>
                </a:spcAft>
              </a:pPr>
              <a:r>
                <a:rPr lang="en-US" altLang="zh-CN" sz="2000" b="1" dirty="0">
                  <a:solidFill>
                    <a:srgbClr val="000000"/>
                  </a:solidFill>
                  <a:ea typeface="ＭＳ Ｐゴシック" pitchFamily="-123" charset="-128"/>
                </a:rPr>
                <a:t>Alleviate Training Overhead </a:t>
              </a:r>
            </a:p>
          </p:txBody>
        </p:sp>
        <p:cxnSp>
          <p:nvCxnSpPr>
            <p:cNvPr id="24" name="直接箭头连接符 23">
              <a:extLst>
                <a:ext uri="{FF2B5EF4-FFF2-40B4-BE49-F238E27FC236}">
                  <a16:creationId xmlns:a16="http://schemas.microsoft.com/office/drawing/2014/main" id="{8B4FE7EB-BF4F-40FA-93C2-AF2C829A80FD}"/>
                </a:ext>
              </a:extLst>
            </p:cNvPr>
            <p:cNvCxnSpPr>
              <a:cxnSpLocks/>
            </p:cNvCxnSpPr>
            <p:nvPr/>
          </p:nvCxnSpPr>
          <p:spPr>
            <a:xfrm>
              <a:off x="6898641" y="2757726"/>
              <a:ext cx="54000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矩形 24">
            <a:extLst>
              <a:ext uri="{FF2B5EF4-FFF2-40B4-BE49-F238E27FC236}">
                <a16:creationId xmlns:a16="http://schemas.microsoft.com/office/drawing/2014/main" id="{617223AB-9C2D-4582-AE64-46DA45B12EF5}"/>
              </a:ext>
            </a:extLst>
          </p:cNvPr>
          <p:cNvSpPr/>
          <p:nvPr/>
        </p:nvSpPr>
        <p:spPr>
          <a:xfrm>
            <a:off x="499085" y="2795896"/>
            <a:ext cx="4011956" cy="400110"/>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000" dirty="0"/>
              <a:t>A self-attention-based backbone</a:t>
            </a:r>
          </a:p>
        </p:txBody>
      </p:sp>
      <p:sp>
        <p:nvSpPr>
          <p:cNvPr id="26" name="矩形 25">
            <a:extLst>
              <a:ext uri="{FF2B5EF4-FFF2-40B4-BE49-F238E27FC236}">
                <a16:creationId xmlns:a16="http://schemas.microsoft.com/office/drawing/2014/main" id="{2749D7BD-4BA5-4CFB-90D3-32135986B8E0}"/>
              </a:ext>
            </a:extLst>
          </p:cNvPr>
          <p:cNvSpPr/>
          <p:nvPr/>
        </p:nvSpPr>
        <p:spPr>
          <a:xfrm>
            <a:off x="499085" y="1768966"/>
            <a:ext cx="6267475" cy="400110"/>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000" dirty="0"/>
              <a:t>A data augmentation method based on signal modeling</a:t>
            </a:r>
          </a:p>
        </p:txBody>
      </p:sp>
      <p:sp>
        <p:nvSpPr>
          <p:cNvPr id="4" name="矩形: 圆角 3">
            <a:extLst>
              <a:ext uri="{FF2B5EF4-FFF2-40B4-BE49-F238E27FC236}">
                <a16:creationId xmlns:a16="http://schemas.microsoft.com/office/drawing/2014/main" id="{BB0989A5-AA39-4676-8D3A-FC79333C71D7}"/>
              </a:ext>
            </a:extLst>
          </p:cNvPr>
          <p:cNvSpPr/>
          <p:nvPr/>
        </p:nvSpPr>
        <p:spPr>
          <a:xfrm>
            <a:off x="857914" y="4168066"/>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Base Dataset</a:t>
            </a:r>
            <a:endParaRPr lang="zh-CN" altLang="en-US" sz="1500" b="1" dirty="0">
              <a:solidFill>
                <a:schemeClr val="tx1"/>
              </a:solidFill>
            </a:endParaRPr>
          </a:p>
        </p:txBody>
      </p:sp>
      <p:sp>
        <p:nvSpPr>
          <p:cNvPr id="17" name="矩形: 圆角 16">
            <a:extLst>
              <a:ext uri="{FF2B5EF4-FFF2-40B4-BE49-F238E27FC236}">
                <a16:creationId xmlns:a16="http://schemas.microsoft.com/office/drawing/2014/main" id="{FFAD094E-BFE7-44F8-9BAA-E5712591230E}"/>
              </a:ext>
            </a:extLst>
          </p:cNvPr>
          <p:cNvSpPr/>
          <p:nvPr/>
        </p:nvSpPr>
        <p:spPr>
          <a:xfrm>
            <a:off x="2608915" y="4168066"/>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Pre-processing</a:t>
            </a:r>
            <a:endParaRPr lang="zh-CN" altLang="en-US" sz="1500" b="1" dirty="0">
              <a:solidFill>
                <a:schemeClr val="tx1"/>
              </a:solidFill>
            </a:endParaRPr>
          </a:p>
        </p:txBody>
      </p:sp>
      <p:sp>
        <p:nvSpPr>
          <p:cNvPr id="18" name="矩形: 圆角 17">
            <a:extLst>
              <a:ext uri="{FF2B5EF4-FFF2-40B4-BE49-F238E27FC236}">
                <a16:creationId xmlns:a16="http://schemas.microsoft.com/office/drawing/2014/main" id="{FBE4BF26-196A-4A10-89F8-854E307FEF0C}"/>
              </a:ext>
            </a:extLst>
          </p:cNvPr>
          <p:cNvSpPr/>
          <p:nvPr/>
        </p:nvSpPr>
        <p:spPr>
          <a:xfrm>
            <a:off x="4359916" y="4168066"/>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Data Augmentation</a:t>
            </a:r>
            <a:endParaRPr lang="zh-CN" altLang="en-US" sz="1500" b="1" dirty="0">
              <a:solidFill>
                <a:schemeClr val="tx1"/>
              </a:solidFill>
            </a:endParaRPr>
          </a:p>
        </p:txBody>
      </p:sp>
      <p:sp>
        <p:nvSpPr>
          <p:cNvPr id="31" name="矩形: 圆角 30">
            <a:extLst>
              <a:ext uri="{FF2B5EF4-FFF2-40B4-BE49-F238E27FC236}">
                <a16:creationId xmlns:a16="http://schemas.microsoft.com/office/drawing/2014/main" id="{FA416380-D980-4FEB-B11C-2849B792FE76}"/>
              </a:ext>
            </a:extLst>
          </p:cNvPr>
          <p:cNvSpPr/>
          <p:nvPr/>
        </p:nvSpPr>
        <p:spPr>
          <a:xfrm>
            <a:off x="857915" y="5123484"/>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Support Set</a:t>
            </a:r>
            <a:endParaRPr lang="zh-CN" altLang="en-US" sz="1500" b="1" dirty="0">
              <a:solidFill>
                <a:schemeClr val="tx1"/>
              </a:solidFill>
            </a:endParaRPr>
          </a:p>
        </p:txBody>
      </p:sp>
      <p:sp>
        <p:nvSpPr>
          <p:cNvPr id="32" name="矩形: 圆角 31">
            <a:extLst>
              <a:ext uri="{FF2B5EF4-FFF2-40B4-BE49-F238E27FC236}">
                <a16:creationId xmlns:a16="http://schemas.microsoft.com/office/drawing/2014/main" id="{BF45949D-9DBB-48A1-B852-861C321B3E6B}"/>
              </a:ext>
            </a:extLst>
          </p:cNvPr>
          <p:cNvSpPr/>
          <p:nvPr/>
        </p:nvSpPr>
        <p:spPr>
          <a:xfrm>
            <a:off x="2608916" y="5123484"/>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Pre-processing</a:t>
            </a:r>
            <a:endParaRPr lang="zh-CN" altLang="en-US" sz="1500" b="1" dirty="0">
              <a:solidFill>
                <a:schemeClr val="tx1"/>
              </a:solidFill>
            </a:endParaRPr>
          </a:p>
        </p:txBody>
      </p:sp>
      <p:sp>
        <p:nvSpPr>
          <p:cNvPr id="5" name="箭头: 右 4">
            <a:extLst>
              <a:ext uri="{FF2B5EF4-FFF2-40B4-BE49-F238E27FC236}">
                <a16:creationId xmlns:a16="http://schemas.microsoft.com/office/drawing/2014/main" id="{3673C349-2AAB-421B-8008-3CC7B6F6FBAB}"/>
              </a:ext>
            </a:extLst>
          </p:cNvPr>
          <p:cNvSpPr/>
          <p:nvPr/>
        </p:nvSpPr>
        <p:spPr>
          <a:xfrm>
            <a:off x="2296123" y="4215688"/>
            <a:ext cx="287748" cy="409914"/>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箭头: 右 32">
            <a:extLst>
              <a:ext uri="{FF2B5EF4-FFF2-40B4-BE49-F238E27FC236}">
                <a16:creationId xmlns:a16="http://schemas.microsoft.com/office/drawing/2014/main" id="{239D6B6D-CDBA-40E0-8591-A727B06E9800}"/>
              </a:ext>
            </a:extLst>
          </p:cNvPr>
          <p:cNvSpPr/>
          <p:nvPr/>
        </p:nvSpPr>
        <p:spPr>
          <a:xfrm>
            <a:off x="4047124" y="4215688"/>
            <a:ext cx="287748" cy="409914"/>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箭头: 右 34">
            <a:extLst>
              <a:ext uri="{FF2B5EF4-FFF2-40B4-BE49-F238E27FC236}">
                <a16:creationId xmlns:a16="http://schemas.microsoft.com/office/drawing/2014/main" id="{A88582DD-A109-439C-B923-77542B3EE634}"/>
              </a:ext>
            </a:extLst>
          </p:cNvPr>
          <p:cNvSpPr/>
          <p:nvPr/>
        </p:nvSpPr>
        <p:spPr>
          <a:xfrm>
            <a:off x="2307846" y="5171106"/>
            <a:ext cx="287748" cy="409914"/>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36">
            <a:extLst>
              <a:ext uri="{FF2B5EF4-FFF2-40B4-BE49-F238E27FC236}">
                <a16:creationId xmlns:a16="http://schemas.microsoft.com/office/drawing/2014/main" id="{99382414-AF86-47FA-B5C3-0BFF7D0DA66C}"/>
              </a:ext>
            </a:extLst>
          </p:cNvPr>
          <p:cNvSpPr/>
          <p:nvPr/>
        </p:nvSpPr>
        <p:spPr>
          <a:xfrm>
            <a:off x="6294226" y="4168066"/>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Extract Prior Knowledge</a:t>
            </a:r>
            <a:endParaRPr lang="zh-CN" altLang="en-US" sz="1500" b="1" dirty="0">
              <a:solidFill>
                <a:schemeClr val="tx1"/>
              </a:solidFill>
            </a:endParaRPr>
          </a:p>
        </p:txBody>
      </p:sp>
      <p:sp>
        <p:nvSpPr>
          <p:cNvPr id="38" name="矩形: 圆角 37">
            <a:extLst>
              <a:ext uri="{FF2B5EF4-FFF2-40B4-BE49-F238E27FC236}">
                <a16:creationId xmlns:a16="http://schemas.microsoft.com/office/drawing/2014/main" id="{A0CCCA2E-B583-480F-AAB8-167F304961E9}"/>
              </a:ext>
            </a:extLst>
          </p:cNvPr>
          <p:cNvSpPr/>
          <p:nvPr/>
        </p:nvSpPr>
        <p:spPr>
          <a:xfrm>
            <a:off x="6294227" y="5123484"/>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One-Shot Adaption</a:t>
            </a:r>
            <a:endParaRPr lang="zh-CN" altLang="en-US" sz="1500" b="1" dirty="0">
              <a:solidFill>
                <a:schemeClr val="tx1"/>
              </a:solidFill>
            </a:endParaRPr>
          </a:p>
        </p:txBody>
      </p:sp>
      <p:sp>
        <p:nvSpPr>
          <p:cNvPr id="6" name="矩形 5">
            <a:extLst>
              <a:ext uri="{FF2B5EF4-FFF2-40B4-BE49-F238E27FC236}">
                <a16:creationId xmlns:a16="http://schemas.microsoft.com/office/drawing/2014/main" id="{77E952BC-46F9-4A40-8336-AC265F99E2C2}"/>
              </a:ext>
            </a:extLst>
          </p:cNvPr>
          <p:cNvSpPr/>
          <p:nvPr/>
        </p:nvSpPr>
        <p:spPr>
          <a:xfrm>
            <a:off x="807903" y="4041413"/>
            <a:ext cx="5234809" cy="7584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8180930A-AC16-4735-97C4-5D0AE8C8EC81}"/>
              </a:ext>
            </a:extLst>
          </p:cNvPr>
          <p:cNvSpPr/>
          <p:nvPr/>
        </p:nvSpPr>
        <p:spPr>
          <a:xfrm>
            <a:off x="807904" y="4996831"/>
            <a:ext cx="5234809" cy="7584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2DC15726-35EE-4857-9423-A177B96D5BF6}"/>
              </a:ext>
            </a:extLst>
          </p:cNvPr>
          <p:cNvSpPr/>
          <p:nvPr/>
        </p:nvSpPr>
        <p:spPr>
          <a:xfrm>
            <a:off x="6217143" y="4041415"/>
            <a:ext cx="1559091" cy="171388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箭头: 右 48">
            <a:extLst>
              <a:ext uri="{FF2B5EF4-FFF2-40B4-BE49-F238E27FC236}">
                <a16:creationId xmlns:a16="http://schemas.microsoft.com/office/drawing/2014/main" id="{F54B0BB7-84ED-4736-8E40-3C989A90B714}"/>
              </a:ext>
            </a:extLst>
          </p:cNvPr>
          <p:cNvSpPr/>
          <p:nvPr/>
        </p:nvSpPr>
        <p:spPr>
          <a:xfrm>
            <a:off x="7701378" y="4518310"/>
            <a:ext cx="360090" cy="767329"/>
          </a:xfrm>
          <a:prstGeom prst="rightArrow">
            <a:avLst>
              <a:gd name="adj1" fmla="val 50000"/>
              <a:gd name="adj2" fmla="val 63714"/>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箭头: 右 33">
            <a:extLst>
              <a:ext uri="{FF2B5EF4-FFF2-40B4-BE49-F238E27FC236}">
                <a16:creationId xmlns:a16="http://schemas.microsoft.com/office/drawing/2014/main" id="{BEEA0A54-2C66-4B87-AFA5-3D92239BF188}"/>
              </a:ext>
            </a:extLst>
          </p:cNvPr>
          <p:cNvSpPr/>
          <p:nvPr/>
        </p:nvSpPr>
        <p:spPr>
          <a:xfrm>
            <a:off x="5809851" y="4215688"/>
            <a:ext cx="451336" cy="409914"/>
          </a:xfrm>
          <a:prstGeom prst="rightArrow">
            <a:avLst>
              <a:gd name="adj1" fmla="val 50000"/>
              <a:gd name="adj2" fmla="val 73399"/>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箭头: 右 35">
            <a:extLst>
              <a:ext uri="{FF2B5EF4-FFF2-40B4-BE49-F238E27FC236}">
                <a16:creationId xmlns:a16="http://schemas.microsoft.com/office/drawing/2014/main" id="{A1A552F3-78FB-43DF-ADB7-B7627AD0593D}"/>
              </a:ext>
            </a:extLst>
          </p:cNvPr>
          <p:cNvSpPr/>
          <p:nvPr/>
        </p:nvSpPr>
        <p:spPr>
          <a:xfrm>
            <a:off x="4052984" y="5171106"/>
            <a:ext cx="2208204" cy="409914"/>
          </a:xfrm>
          <a:prstGeom prst="rightArrow">
            <a:avLst>
              <a:gd name="adj1" fmla="val 50000"/>
              <a:gd name="adj2" fmla="val 79639"/>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26761B32-E65F-4680-A126-6DE00BF8BEE0}"/>
              </a:ext>
            </a:extLst>
          </p:cNvPr>
          <p:cNvSpPr/>
          <p:nvPr/>
        </p:nvSpPr>
        <p:spPr>
          <a:xfrm>
            <a:off x="4232940" y="3882886"/>
            <a:ext cx="1767735" cy="1025151"/>
          </a:xfrm>
          <a:prstGeom prst="ellipse">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3" name="组合 212">
            <a:extLst>
              <a:ext uri="{FF2B5EF4-FFF2-40B4-BE49-F238E27FC236}">
                <a16:creationId xmlns:a16="http://schemas.microsoft.com/office/drawing/2014/main" id="{1C8962E0-D087-47A9-82BF-032996B16D14}"/>
              </a:ext>
            </a:extLst>
          </p:cNvPr>
          <p:cNvGrpSpPr/>
          <p:nvPr/>
        </p:nvGrpSpPr>
        <p:grpSpPr>
          <a:xfrm>
            <a:off x="8256036" y="4206951"/>
            <a:ext cx="1580288" cy="1402173"/>
            <a:chOff x="8256036" y="4206951"/>
            <a:chExt cx="1580288" cy="1402173"/>
          </a:xfrm>
        </p:grpSpPr>
        <p:sp>
          <p:nvSpPr>
            <p:cNvPr id="214" name="椭圆 213">
              <a:extLst>
                <a:ext uri="{FF2B5EF4-FFF2-40B4-BE49-F238E27FC236}">
                  <a16:creationId xmlns:a16="http://schemas.microsoft.com/office/drawing/2014/main" id="{028E512E-695F-4514-A660-AF1245302BF0}"/>
                </a:ext>
              </a:extLst>
            </p:cNvPr>
            <p:cNvSpPr/>
            <p:nvPr/>
          </p:nvSpPr>
          <p:spPr>
            <a:xfrm>
              <a:off x="8714345" y="4206951"/>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a:extLst>
                <a:ext uri="{FF2B5EF4-FFF2-40B4-BE49-F238E27FC236}">
                  <a16:creationId xmlns:a16="http://schemas.microsoft.com/office/drawing/2014/main" id="{8A9ADA99-773C-4A0A-9476-FDCC9DE77E09}"/>
                </a:ext>
              </a:extLst>
            </p:cNvPr>
            <p:cNvSpPr/>
            <p:nvPr/>
          </p:nvSpPr>
          <p:spPr>
            <a:xfrm>
              <a:off x="8714345" y="4509370"/>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1E55246A-D4DF-4702-A94A-391919C53928}"/>
                </a:ext>
              </a:extLst>
            </p:cNvPr>
            <p:cNvSpPr/>
            <p:nvPr/>
          </p:nvSpPr>
          <p:spPr>
            <a:xfrm>
              <a:off x="8714345" y="4811789"/>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25D69103-8188-4F15-BEFE-9245A17042CB}"/>
                </a:ext>
              </a:extLst>
            </p:cNvPr>
            <p:cNvSpPr/>
            <p:nvPr/>
          </p:nvSpPr>
          <p:spPr>
            <a:xfrm>
              <a:off x="8714345" y="5114208"/>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a16="http://schemas.microsoft.com/office/drawing/2014/main" id="{049C4053-11BE-482E-869D-D32D7BED3700}"/>
                </a:ext>
              </a:extLst>
            </p:cNvPr>
            <p:cNvSpPr/>
            <p:nvPr/>
          </p:nvSpPr>
          <p:spPr>
            <a:xfrm>
              <a:off x="8714345" y="5416626"/>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a16="http://schemas.microsoft.com/office/drawing/2014/main" id="{FF6C0D22-0E14-4074-9C68-1F0897FF3870}"/>
                </a:ext>
              </a:extLst>
            </p:cNvPr>
            <p:cNvSpPr/>
            <p:nvPr/>
          </p:nvSpPr>
          <p:spPr>
            <a:xfrm>
              <a:off x="9169164" y="4206951"/>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a16="http://schemas.microsoft.com/office/drawing/2014/main" id="{5314C490-C6F9-4366-B71A-DB6738694F24}"/>
                </a:ext>
              </a:extLst>
            </p:cNvPr>
            <p:cNvSpPr/>
            <p:nvPr/>
          </p:nvSpPr>
          <p:spPr>
            <a:xfrm>
              <a:off x="9169164" y="4509370"/>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a16="http://schemas.microsoft.com/office/drawing/2014/main" id="{714C7365-614E-4F7B-8424-E756DDABFFBF}"/>
                </a:ext>
              </a:extLst>
            </p:cNvPr>
            <p:cNvSpPr/>
            <p:nvPr/>
          </p:nvSpPr>
          <p:spPr>
            <a:xfrm>
              <a:off x="9169164" y="4811789"/>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a:extLst>
                <a:ext uri="{FF2B5EF4-FFF2-40B4-BE49-F238E27FC236}">
                  <a16:creationId xmlns:a16="http://schemas.microsoft.com/office/drawing/2014/main" id="{6E1BFCF9-EC4C-4434-9D72-2AB5DD6F5276}"/>
                </a:ext>
              </a:extLst>
            </p:cNvPr>
            <p:cNvSpPr/>
            <p:nvPr/>
          </p:nvSpPr>
          <p:spPr>
            <a:xfrm>
              <a:off x="9169164" y="5114208"/>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C9ADF5DB-BD5F-470A-83A4-0F0182EBD3D8}"/>
                </a:ext>
              </a:extLst>
            </p:cNvPr>
            <p:cNvSpPr/>
            <p:nvPr/>
          </p:nvSpPr>
          <p:spPr>
            <a:xfrm>
              <a:off x="9169164" y="5416626"/>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E06BA6CE-5B0E-4027-8A60-D8D5CF36F8AD}"/>
                </a:ext>
              </a:extLst>
            </p:cNvPr>
            <p:cNvSpPr/>
            <p:nvPr/>
          </p:nvSpPr>
          <p:spPr>
            <a:xfrm>
              <a:off x="8256036" y="4359351"/>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a:extLst>
                <a:ext uri="{FF2B5EF4-FFF2-40B4-BE49-F238E27FC236}">
                  <a16:creationId xmlns:a16="http://schemas.microsoft.com/office/drawing/2014/main" id="{4A6FBF49-D7E9-440F-AB41-E32DEBD534E0}"/>
                </a:ext>
              </a:extLst>
            </p:cNvPr>
            <p:cNvSpPr/>
            <p:nvPr/>
          </p:nvSpPr>
          <p:spPr>
            <a:xfrm>
              <a:off x="8256036" y="4661770"/>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a:extLst>
                <a:ext uri="{FF2B5EF4-FFF2-40B4-BE49-F238E27FC236}">
                  <a16:creationId xmlns:a16="http://schemas.microsoft.com/office/drawing/2014/main" id="{8590A6F3-7685-40B4-9211-1F028B7656D8}"/>
                </a:ext>
              </a:extLst>
            </p:cNvPr>
            <p:cNvSpPr/>
            <p:nvPr/>
          </p:nvSpPr>
          <p:spPr>
            <a:xfrm>
              <a:off x="8256036" y="4964189"/>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a:extLst>
                <a:ext uri="{FF2B5EF4-FFF2-40B4-BE49-F238E27FC236}">
                  <a16:creationId xmlns:a16="http://schemas.microsoft.com/office/drawing/2014/main" id="{89594A08-5C38-4CFB-A6AE-29597FB2B0D5}"/>
                </a:ext>
              </a:extLst>
            </p:cNvPr>
            <p:cNvSpPr/>
            <p:nvPr/>
          </p:nvSpPr>
          <p:spPr>
            <a:xfrm>
              <a:off x="8256036" y="5266608"/>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a:extLst>
                <a:ext uri="{FF2B5EF4-FFF2-40B4-BE49-F238E27FC236}">
                  <a16:creationId xmlns:a16="http://schemas.microsoft.com/office/drawing/2014/main" id="{D7516E50-7785-437F-8406-2FFDD11509D1}"/>
                </a:ext>
              </a:extLst>
            </p:cNvPr>
            <p:cNvSpPr/>
            <p:nvPr/>
          </p:nvSpPr>
          <p:spPr>
            <a:xfrm>
              <a:off x="9641924" y="4359351"/>
              <a:ext cx="194400" cy="192498"/>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endParaRPr>
            </a:p>
          </p:txBody>
        </p:sp>
        <p:sp>
          <p:nvSpPr>
            <p:cNvPr id="233" name="椭圆 232">
              <a:extLst>
                <a:ext uri="{FF2B5EF4-FFF2-40B4-BE49-F238E27FC236}">
                  <a16:creationId xmlns:a16="http://schemas.microsoft.com/office/drawing/2014/main" id="{6FAB711E-FCB7-4D62-BAA9-A470F0C6EC7D}"/>
                </a:ext>
              </a:extLst>
            </p:cNvPr>
            <p:cNvSpPr/>
            <p:nvPr/>
          </p:nvSpPr>
          <p:spPr>
            <a:xfrm>
              <a:off x="9641924" y="4661770"/>
              <a:ext cx="194400" cy="192498"/>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234" name="椭圆 233">
              <a:extLst>
                <a:ext uri="{FF2B5EF4-FFF2-40B4-BE49-F238E27FC236}">
                  <a16:creationId xmlns:a16="http://schemas.microsoft.com/office/drawing/2014/main" id="{B5EE7DA1-2CFA-40A0-9A26-5E4D9839F831}"/>
                </a:ext>
              </a:extLst>
            </p:cNvPr>
            <p:cNvSpPr/>
            <p:nvPr/>
          </p:nvSpPr>
          <p:spPr>
            <a:xfrm>
              <a:off x="9641924" y="4964189"/>
              <a:ext cx="194400" cy="192498"/>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235" name="椭圆 234">
              <a:extLst>
                <a:ext uri="{FF2B5EF4-FFF2-40B4-BE49-F238E27FC236}">
                  <a16:creationId xmlns:a16="http://schemas.microsoft.com/office/drawing/2014/main" id="{120D6983-070F-458E-A04C-83BD1C1788BC}"/>
                </a:ext>
              </a:extLst>
            </p:cNvPr>
            <p:cNvSpPr/>
            <p:nvPr/>
          </p:nvSpPr>
          <p:spPr>
            <a:xfrm>
              <a:off x="9641924" y="5266608"/>
              <a:ext cx="194400" cy="192498"/>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cxnSp>
          <p:nvCxnSpPr>
            <p:cNvPr id="237" name="直接连接符 236">
              <a:extLst>
                <a:ext uri="{FF2B5EF4-FFF2-40B4-BE49-F238E27FC236}">
                  <a16:creationId xmlns:a16="http://schemas.microsoft.com/office/drawing/2014/main" id="{886CCE92-29D7-409B-AEC0-A8791596FD5C}"/>
                </a:ext>
              </a:extLst>
            </p:cNvPr>
            <p:cNvCxnSpPr>
              <a:stCxn id="214" idx="2"/>
              <a:endCxn id="228" idx="6"/>
            </p:cNvCxnSpPr>
            <p:nvPr/>
          </p:nvCxnSpPr>
          <p:spPr>
            <a:xfrm flipH="1">
              <a:off x="8450436" y="4303200"/>
              <a:ext cx="263909"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直接连接符 237">
              <a:extLst>
                <a:ext uri="{FF2B5EF4-FFF2-40B4-BE49-F238E27FC236}">
                  <a16:creationId xmlns:a16="http://schemas.microsoft.com/office/drawing/2014/main" id="{29192872-AF3B-43CD-BDF2-9B21C9BA0CDF}"/>
                </a:ext>
              </a:extLst>
            </p:cNvPr>
            <p:cNvCxnSpPr>
              <a:cxnSpLocks/>
              <a:stCxn id="215" idx="2"/>
              <a:endCxn id="228" idx="6"/>
            </p:cNvCxnSpPr>
            <p:nvPr/>
          </p:nvCxnSpPr>
          <p:spPr>
            <a:xfrm flipH="1" flipV="1">
              <a:off x="8450436" y="4455600"/>
              <a:ext cx="263909"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直接连接符 241">
              <a:extLst>
                <a:ext uri="{FF2B5EF4-FFF2-40B4-BE49-F238E27FC236}">
                  <a16:creationId xmlns:a16="http://schemas.microsoft.com/office/drawing/2014/main" id="{288AA5AB-5CD6-432A-902E-AD9F4C124648}"/>
                </a:ext>
              </a:extLst>
            </p:cNvPr>
            <p:cNvCxnSpPr>
              <a:cxnSpLocks/>
              <a:stCxn id="216" idx="2"/>
              <a:endCxn id="228" idx="6"/>
            </p:cNvCxnSpPr>
            <p:nvPr/>
          </p:nvCxnSpPr>
          <p:spPr>
            <a:xfrm flipH="1" flipV="1">
              <a:off x="8450436" y="4455600"/>
              <a:ext cx="263909" cy="45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直接连接符 242">
              <a:extLst>
                <a:ext uri="{FF2B5EF4-FFF2-40B4-BE49-F238E27FC236}">
                  <a16:creationId xmlns:a16="http://schemas.microsoft.com/office/drawing/2014/main" id="{6FAA5BDF-5473-42A1-A3B9-A125CB8125EC}"/>
                </a:ext>
              </a:extLst>
            </p:cNvPr>
            <p:cNvCxnSpPr>
              <a:cxnSpLocks/>
              <a:stCxn id="214" idx="2"/>
              <a:endCxn id="229" idx="6"/>
            </p:cNvCxnSpPr>
            <p:nvPr/>
          </p:nvCxnSpPr>
          <p:spPr>
            <a:xfrm flipH="1">
              <a:off x="8450436" y="4303200"/>
              <a:ext cx="263909"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直接连接符 243">
              <a:extLst>
                <a:ext uri="{FF2B5EF4-FFF2-40B4-BE49-F238E27FC236}">
                  <a16:creationId xmlns:a16="http://schemas.microsoft.com/office/drawing/2014/main" id="{90EBC7AF-4B90-4B39-9C8A-D12ADA597058}"/>
                </a:ext>
              </a:extLst>
            </p:cNvPr>
            <p:cNvCxnSpPr>
              <a:cxnSpLocks/>
              <a:stCxn id="215" idx="2"/>
              <a:endCxn id="229" idx="6"/>
            </p:cNvCxnSpPr>
            <p:nvPr/>
          </p:nvCxnSpPr>
          <p:spPr>
            <a:xfrm flipH="1">
              <a:off x="8450436" y="4605619"/>
              <a:ext cx="263909"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直接连接符 244">
              <a:extLst>
                <a:ext uri="{FF2B5EF4-FFF2-40B4-BE49-F238E27FC236}">
                  <a16:creationId xmlns:a16="http://schemas.microsoft.com/office/drawing/2014/main" id="{EFC7DDD7-F083-482E-9B95-93AF12706FC7}"/>
                </a:ext>
              </a:extLst>
            </p:cNvPr>
            <p:cNvCxnSpPr>
              <a:cxnSpLocks/>
              <a:stCxn id="216" idx="2"/>
              <a:endCxn id="229" idx="6"/>
            </p:cNvCxnSpPr>
            <p:nvPr/>
          </p:nvCxnSpPr>
          <p:spPr>
            <a:xfrm flipH="1" flipV="1">
              <a:off x="8450436" y="4758019"/>
              <a:ext cx="263909"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直接连接符 245">
              <a:extLst>
                <a:ext uri="{FF2B5EF4-FFF2-40B4-BE49-F238E27FC236}">
                  <a16:creationId xmlns:a16="http://schemas.microsoft.com/office/drawing/2014/main" id="{05F8CB0E-AC95-444E-A9FD-96DD6349B0CD}"/>
                </a:ext>
              </a:extLst>
            </p:cNvPr>
            <p:cNvCxnSpPr>
              <a:cxnSpLocks/>
              <a:stCxn id="217" idx="2"/>
              <a:endCxn id="229" idx="6"/>
            </p:cNvCxnSpPr>
            <p:nvPr/>
          </p:nvCxnSpPr>
          <p:spPr>
            <a:xfrm flipH="1" flipV="1">
              <a:off x="8450436" y="4758019"/>
              <a:ext cx="263909" cy="45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直接连接符 246">
              <a:extLst>
                <a:ext uri="{FF2B5EF4-FFF2-40B4-BE49-F238E27FC236}">
                  <a16:creationId xmlns:a16="http://schemas.microsoft.com/office/drawing/2014/main" id="{734E57CA-272B-4FA3-B589-33E1D2BC197D}"/>
                </a:ext>
              </a:extLst>
            </p:cNvPr>
            <p:cNvCxnSpPr>
              <a:cxnSpLocks/>
              <a:stCxn id="215" idx="2"/>
              <a:endCxn id="230" idx="6"/>
            </p:cNvCxnSpPr>
            <p:nvPr/>
          </p:nvCxnSpPr>
          <p:spPr>
            <a:xfrm flipH="1">
              <a:off x="8450436" y="4605619"/>
              <a:ext cx="263909"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直接连接符 250">
              <a:extLst>
                <a:ext uri="{FF2B5EF4-FFF2-40B4-BE49-F238E27FC236}">
                  <a16:creationId xmlns:a16="http://schemas.microsoft.com/office/drawing/2014/main" id="{12318D6F-570D-44C1-8901-FF64BFF70C0A}"/>
                </a:ext>
              </a:extLst>
            </p:cNvPr>
            <p:cNvCxnSpPr>
              <a:cxnSpLocks/>
              <a:stCxn id="216" idx="2"/>
              <a:endCxn id="230" idx="6"/>
            </p:cNvCxnSpPr>
            <p:nvPr/>
          </p:nvCxnSpPr>
          <p:spPr>
            <a:xfrm flipH="1">
              <a:off x="8450436" y="4908038"/>
              <a:ext cx="263909"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直接连接符 251">
              <a:extLst>
                <a:ext uri="{FF2B5EF4-FFF2-40B4-BE49-F238E27FC236}">
                  <a16:creationId xmlns:a16="http://schemas.microsoft.com/office/drawing/2014/main" id="{E3916B13-4B36-427F-9386-39CDE8A39F3E}"/>
                </a:ext>
              </a:extLst>
            </p:cNvPr>
            <p:cNvCxnSpPr>
              <a:cxnSpLocks/>
              <a:stCxn id="217" idx="2"/>
              <a:endCxn id="230" idx="6"/>
            </p:cNvCxnSpPr>
            <p:nvPr/>
          </p:nvCxnSpPr>
          <p:spPr>
            <a:xfrm flipH="1" flipV="1">
              <a:off x="8450436" y="5060438"/>
              <a:ext cx="263909"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直接连接符 252">
              <a:extLst>
                <a:ext uri="{FF2B5EF4-FFF2-40B4-BE49-F238E27FC236}">
                  <a16:creationId xmlns:a16="http://schemas.microsoft.com/office/drawing/2014/main" id="{44F895E0-53DA-41A9-9676-6FF8D6845EE4}"/>
                </a:ext>
              </a:extLst>
            </p:cNvPr>
            <p:cNvCxnSpPr>
              <a:cxnSpLocks/>
              <a:stCxn id="222" idx="2"/>
              <a:endCxn id="230" idx="6"/>
            </p:cNvCxnSpPr>
            <p:nvPr/>
          </p:nvCxnSpPr>
          <p:spPr>
            <a:xfrm flipH="1" flipV="1">
              <a:off x="8450436" y="5060438"/>
              <a:ext cx="263909" cy="452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直接连接符 253">
              <a:extLst>
                <a:ext uri="{FF2B5EF4-FFF2-40B4-BE49-F238E27FC236}">
                  <a16:creationId xmlns:a16="http://schemas.microsoft.com/office/drawing/2014/main" id="{72C9D1AD-F487-4AC7-8DDF-A6797454F186}"/>
                </a:ext>
              </a:extLst>
            </p:cNvPr>
            <p:cNvCxnSpPr>
              <a:cxnSpLocks/>
              <a:stCxn id="216" idx="2"/>
              <a:endCxn id="231" idx="6"/>
            </p:cNvCxnSpPr>
            <p:nvPr/>
          </p:nvCxnSpPr>
          <p:spPr>
            <a:xfrm flipH="1">
              <a:off x="8450436" y="4908038"/>
              <a:ext cx="263909"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直接连接符 254">
              <a:extLst>
                <a:ext uri="{FF2B5EF4-FFF2-40B4-BE49-F238E27FC236}">
                  <a16:creationId xmlns:a16="http://schemas.microsoft.com/office/drawing/2014/main" id="{B402F655-DCEB-4B78-8F56-63C8B4C2CF91}"/>
                </a:ext>
              </a:extLst>
            </p:cNvPr>
            <p:cNvCxnSpPr>
              <a:cxnSpLocks/>
              <a:stCxn id="217" idx="2"/>
              <a:endCxn id="231" idx="6"/>
            </p:cNvCxnSpPr>
            <p:nvPr/>
          </p:nvCxnSpPr>
          <p:spPr>
            <a:xfrm flipH="1">
              <a:off x="8450436" y="5210457"/>
              <a:ext cx="263909"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直接连接符 255">
              <a:extLst>
                <a:ext uri="{FF2B5EF4-FFF2-40B4-BE49-F238E27FC236}">
                  <a16:creationId xmlns:a16="http://schemas.microsoft.com/office/drawing/2014/main" id="{84A0E98F-3BEB-4BCA-AD1F-EB222D2E574A}"/>
                </a:ext>
              </a:extLst>
            </p:cNvPr>
            <p:cNvCxnSpPr>
              <a:cxnSpLocks/>
              <a:stCxn id="222" idx="2"/>
              <a:endCxn id="231" idx="6"/>
            </p:cNvCxnSpPr>
            <p:nvPr/>
          </p:nvCxnSpPr>
          <p:spPr>
            <a:xfrm flipH="1" flipV="1">
              <a:off x="8450436" y="5362857"/>
              <a:ext cx="263909" cy="150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直接连接符 258">
              <a:extLst>
                <a:ext uri="{FF2B5EF4-FFF2-40B4-BE49-F238E27FC236}">
                  <a16:creationId xmlns:a16="http://schemas.microsoft.com/office/drawing/2014/main" id="{E0C05815-E703-4923-BB99-4FABCDD99D82}"/>
                </a:ext>
              </a:extLst>
            </p:cNvPr>
            <p:cNvCxnSpPr>
              <a:cxnSpLocks/>
              <a:stCxn id="232" idx="2"/>
              <a:endCxn id="223" idx="6"/>
            </p:cNvCxnSpPr>
            <p:nvPr/>
          </p:nvCxnSpPr>
          <p:spPr>
            <a:xfrm flipH="1" flipV="1">
              <a:off x="9363564" y="4303200"/>
              <a:ext cx="27836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直接连接符 259">
              <a:extLst>
                <a:ext uri="{FF2B5EF4-FFF2-40B4-BE49-F238E27FC236}">
                  <a16:creationId xmlns:a16="http://schemas.microsoft.com/office/drawing/2014/main" id="{C8FA00E8-F7C8-43D2-8D61-59B79E6E17BE}"/>
                </a:ext>
              </a:extLst>
            </p:cNvPr>
            <p:cNvCxnSpPr>
              <a:cxnSpLocks/>
              <a:stCxn id="232" idx="2"/>
              <a:endCxn id="224" idx="6"/>
            </p:cNvCxnSpPr>
            <p:nvPr/>
          </p:nvCxnSpPr>
          <p:spPr>
            <a:xfrm flipH="1">
              <a:off x="9363564" y="4455600"/>
              <a:ext cx="278360"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直接连接符 260">
              <a:extLst>
                <a:ext uri="{FF2B5EF4-FFF2-40B4-BE49-F238E27FC236}">
                  <a16:creationId xmlns:a16="http://schemas.microsoft.com/office/drawing/2014/main" id="{29BC6143-C044-4730-A7EA-8E8991AF3B56}"/>
                </a:ext>
              </a:extLst>
            </p:cNvPr>
            <p:cNvCxnSpPr>
              <a:cxnSpLocks/>
              <a:stCxn id="232" idx="2"/>
              <a:endCxn id="225" idx="6"/>
            </p:cNvCxnSpPr>
            <p:nvPr/>
          </p:nvCxnSpPr>
          <p:spPr>
            <a:xfrm flipH="1">
              <a:off x="9363564" y="4455600"/>
              <a:ext cx="278360" cy="45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直接连接符 261">
              <a:extLst>
                <a:ext uri="{FF2B5EF4-FFF2-40B4-BE49-F238E27FC236}">
                  <a16:creationId xmlns:a16="http://schemas.microsoft.com/office/drawing/2014/main" id="{EE0F5B59-6478-45A7-81D6-EFAF6B9E88B1}"/>
                </a:ext>
              </a:extLst>
            </p:cNvPr>
            <p:cNvCxnSpPr>
              <a:cxnSpLocks/>
              <a:stCxn id="233" idx="2"/>
              <a:endCxn id="223" idx="6"/>
            </p:cNvCxnSpPr>
            <p:nvPr/>
          </p:nvCxnSpPr>
          <p:spPr>
            <a:xfrm flipH="1" flipV="1">
              <a:off x="9363564" y="4303200"/>
              <a:ext cx="278360"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直接连接符 264">
              <a:extLst>
                <a:ext uri="{FF2B5EF4-FFF2-40B4-BE49-F238E27FC236}">
                  <a16:creationId xmlns:a16="http://schemas.microsoft.com/office/drawing/2014/main" id="{67F5A4D7-C703-4D08-A8E9-7406E0368DF1}"/>
                </a:ext>
              </a:extLst>
            </p:cNvPr>
            <p:cNvCxnSpPr>
              <a:cxnSpLocks/>
              <a:stCxn id="233" idx="2"/>
              <a:endCxn id="224" idx="6"/>
            </p:cNvCxnSpPr>
            <p:nvPr/>
          </p:nvCxnSpPr>
          <p:spPr>
            <a:xfrm flipH="1" flipV="1">
              <a:off x="9363564" y="4605619"/>
              <a:ext cx="27836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直接连接符 265">
              <a:extLst>
                <a:ext uri="{FF2B5EF4-FFF2-40B4-BE49-F238E27FC236}">
                  <a16:creationId xmlns:a16="http://schemas.microsoft.com/office/drawing/2014/main" id="{49E31D82-AF13-49EB-8D7D-C075DC30FB71}"/>
                </a:ext>
              </a:extLst>
            </p:cNvPr>
            <p:cNvCxnSpPr>
              <a:cxnSpLocks/>
              <a:stCxn id="225" idx="6"/>
              <a:endCxn id="233" idx="2"/>
            </p:cNvCxnSpPr>
            <p:nvPr/>
          </p:nvCxnSpPr>
          <p:spPr>
            <a:xfrm flipV="1">
              <a:off x="9363564" y="4758019"/>
              <a:ext cx="278360"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直接连接符 266">
              <a:extLst>
                <a:ext uri="{FF2B5EF4-FFF2-40B4-BE49-F238E27FC236}">
                  <a16:creationId xmlns:a16="http://schemas.microsoft.com/office/drawing/2014/main" id="{E11C42A6-AB04-4A35-9BD1-1F159B2F783C}"/>
                </a:ext>
              </a:extLst>
            </p:cNvPr>
            <p:cNvCxnSpPr>
              <a:cxnSpLocks/>
              <a:stCxn id="226" idx="6"/>
              <a:endCxn id="233" idx="2"/>
            </p:cNvCxnSpPr>
            <p:nvPr/>
          </p:nvCxnSpPr>
          <p:spPr>
            <a:xfrm flipV="1">
              <a:off x="9363564" y="4758019"/>
              <a:ext cx="278360" cy="45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直接连接符 267">
              <a:extLst>
                <a:ext uri="{FF2B5EF4-FFF2-40B4-BE49-F238E27FC236}">
                  <a16:creationId xmlns:a16="http://schemas.microsoft.com/office/drawing/2014/main" id="{756BA406-F1B4-45D1-B982-03584AAB36F8}"/>
                </a:ext>
              </a:extLst>
            </p:cNvPr>
            <p:cNvCxnSpPr>
              <a:cxnSpLocks/>
              <a:stCxn id="224" idx="6"/>
              <a:endCxn id="234" idx="2"/>
            </p:cNvCxnSpPr>
            <p:nvPr/>
          </p:nvCxnSpPr>
          <p:spPr>
            <a:xfrm>
              <a:off x="9363564" y="4605619"/>
              <a:ext cx="278360"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直接连接符 268">
              <a:extLst>
                <a:ext uri="{FF2B5EF4-FFF2-40B4-BE49-F238E27FC236}">
                  <a16:creationId xmlns:a16="http://schemas.microsoft.com/office/drawing/2014/main" id="{75355B8A-71CB-41AB-874F-2D04ED9709E8}"/>
                </a:ext>
              </a:extLst>
            </p:cNvPr>
            <p:cNvCxnSpPr>
              <a:cxnSpLocks/>
              <a:stCxn id="225" idx="6"/>
              <a:endCxn id="234" idx="2"/>
            </p:cNvCxnSpPr>
            <p:nvPr/>
          </p:nvCxnSpPr>
          <p:spPr>
            <a:xfrm>
              <a:off x="9363564" y="4908038"/>
              <a:ext cx="27836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直接连接符 269">
              <a:extLst>
                <a:ext uri="{FF2B5EF4-FFF2-40B4-BE49-F238E27FC236}">
                  <a16:creationId xmlns:a16="http://schemas.microsoft.com/office/drawing/2014/main" id="{4614814D-6E37-4B98-809A-D4A40C7DE8CC}"/>
                </a:ext>
              </a:extLst>
            </p:cNvPr>
            <p:cNvCxnSpPr>
              <a:cxnSpLocks/>
              <a:stCxn id="226" idx="6"/>
              <a:endCxn id="234" idx="2"/>
            </p:cNvCxnSpPr>
            <p:nvPr/>
          </p:nvCxnSpPr>
          <p:spPr>
            <a:xfrm flipV="1">
              <a:off x="9363564" y="5060438"/>
              <a:ext cx="278360"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直接连接符 270">
              <a:extLst>
                <a:ext uri="{FF2B5EF4-FFF2-40B4-BE49-F238E27FC236}">
                  <a16:creationId xmlns:a16="http://schemas.microsoft.com/office/drawing/2014/main" id="{1E24D122-6F4C-465D-AA66-D00DADE7F336}"/>
                </a:ext>
              </a:extLst>
            </p:cNvPr>
            <p:cNvCxnSpPr>
              <a:cxnSpLocks/>
              <a:stCxn id="227" idx="6"/>
              <a:endCxn id="234" idx="2"/>
            </p:cNvCxnSpPr>
            <p:nvPr/>
          </p:nvCxnSpPr>
          <p:spPr>
            <a:xfrm flipV="1">
              <a:off x="9363564" y="5060438"/>
              <a:ext cx="278360" cy="452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直接连接符 271">
              <a:extLst>
                <a:ext uri="{FF2B5EF4-FFF2-40B4-BE49-F238E27FC236}">
                  <a16:creationId xmlns:a16="http://schemas.microsoft.com/office/drawing/2014/main" id="{F032DF7D-093D-4D98-A0EB-74CE1E0B4EF2}"/>
                </a:ext>
              </a:extLst>
            </p:cNvPr>
            <p:cNvCxnSpPr>
              <a:cxnSpLocks/>
              <a:stCxn id="226" idx="6"/>
              <a:endCxn id="235" idx="2"/>
            </p:cNvCxnSpPr>
            <p:nvPr/>
          </p:nvCxnSpPr>
          <p:spPr>
            <a:xfrm>
              <a:off x="9363564" y="5210457"/>
              <a:ext cx="27836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直接连接符 272">
              <a:extLst>
                <a:ext uri="{FF2B5EF4-FFF2-40B4-BE49-F238E27FC236}">
                  <a16:creationId xmlns:a16="http://schemas.microsoft.com/office/drawing/2014/main" id="{7D421512-2B88-4022-BE44-256AC1B16C4A}"/>
                </a:ext>
              </a:extLst>
            </p:cNvPr>
            <p:cNvCxnSpPr>
              <a:cxnSpLocks/>
              <a:stCxn id="227" idx="6"/>
              <a:endCxn id="235" idx="2"/>
            </p:cNvCxnSpPr>
            <p:nvPr/>
          </p:nvCxnSpPr>
          <p:spPr>
            <a:xfrm flipV="1">
              <a:off x="9363564" y="5362857"/>
              <a:ext cx="278360" cy="150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直接连接符 273">
              <a:extLst>
                <a:ext uri="{FF2B5EF4-FFF2-40B4-BE49-F238E27FC236}">
                  <a16:creationId xmlns:a16="http://schemas.microsoft.com/office/drawing/2014/main" id="{8CA1EF03-87ED-4D15-8000-A90C1CF72BB7}"/>
                </a:ext>
              </a:extLst>
            </p:cNvPr>
            <p:cNvCxnSpPr>
              <a:cxnSpLocks/>
              <a:stCxn id="225" idx="6"/>
              <a:endCxn id="235" idx="2"/>
            </p:cNvCxnSpPr>
            <p:nvPr/>
          </p:nvCxnSpPr>
          <p:spPr>
            <a:xfrm>
              <a:off x="9363564" y="4908038"/>
              <a:ext cx="278360"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直接连接符 274">
              <a:extLst>
                <a:ext uri="{FF2B5EF4-FFF2-40B4-BE49-F238E27FC236}">
                  <a16:creationId xmlns:a16="http://schemas.microsoft.com/office/drawing/2014/main" id="{3E29637C-345B-4C0B-B085-4B131342C92A}"/>
                </a:ext>
              </a:extLst>
            </p:cNvPr>
            <p:cNvCxnSpPr>
              <a:cxnSpLocks/>
              <a:stCxn id="223" idx="2"/>
              <a:endCxn id="214" idx="6"/>
            </p:cNvCxnSpPr>
            <p:nvPr/>
          </p:nvCxnSpPr>
          <p:spPr>
            <a:xfrm flipH="1">
              <a:off x="8908745" y="4303200"/>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6" name="直接连接符 275">
              <a:extLst>
                <a:ext uri="{FF2B5EF4-FFF2-40B4-BE49-F238E27FC236}">
                  <a16:creationId xmlns:a16="http://schemas.microsoft.com/office/drawing/2014/main" id="{0A69F27F-89E7-4ED6-8F17-FE1AEAAE605C}"/>
                </a:ext>
              </a:extLst>
            </p:cNvPr>
            <p:cNvCxnSpPr>
              <a:cxnSpLocks/>
              <a:stCxn id="224" idx="1"/>
              <a:endCxn id="214" idx="5"/>
            </p:cNvCxnSpPr>
            <p:nvPr/>
          </p:nvCxnSpPr>
          <p:spPr>
            <a:xfrm flipH="1" flipV="1">
              <a:off x="8880276" y="4371258"/>
              <a:ext cx="317357" cy="166303"/>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7" name="直接连接符 276">
              <a:extLst>
                <a:ext uri="{FF2B5EF4-FFF2-40B4-BE49-F238E27FC236}">
                  <a16:creationId xmlns:a16="http://schemas.microsoft.com/office/drawing/2014/main" id="{572387AB-4A0B-452E-8A72-970F9D1AC79B}"/>
                </a:ext>
              </a:extLst>
            </p:cNvPr>
            <p:cNvCxnSpPr>
              <a:cxnSpLocks/>
              <a:stCxn id="225" idx="2"/>
              <a:endCxn id="214" idx="5"/>
            </p:cNvCxnSpPr>
            <p:nvPr/>
          </p:nvCxnSpPr>
          <p:spPr>
            <a:xfrm flipH="1" flipV="1">
              <a:off x="8880276" y="4371258"/>
              <a:ext cx="288888" cy="53678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8" name="直接连接符 277">
              <a:extLst>
                <a:ext uri="{FF2B5EF4-FFF2-40B4-BE49-F238E27FC236}">
                  <a16:creationId xmlns:a16="http://schemas.microsoft.com/office/drawing/2014/main" id="{F00F7D05-A375-406C-86BD-5E190622BD12}"/>
                </a:ext>
              </a:extLst>
            </p:cNvPr>
            <p:cNvCxnSpPr>
              <a:cxnSpLocks/>
              <a:stCxn id="226" idx="1"/>
              <a:endCxn id="214" idx="5"/>
            </p:cNvCxnSpPr>
            <p:nvPr/>
          </p:nvCxnSpPr>
          <p:spPr>
            <a:xfrm flipH="1" flipV="1">
              <a:off x="8880276" y="4371258"/>
              <a:ext cx="317357" cy="77114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9" name="直接连接符 278">
              <a:extLst>
                <a:ext uri="{FF2B5EF4-FFF2-40B4-BE49-F238E27FC236}">
                  <a16:creationId xmlns:a16="http://schemas.microsoft.com/office/drawing/2014/main" id="{0E5A2799-A7B9-4668-B91B-632896F0D9AA}"/>
                </a:ext>
              </a:extLst>
            </p:cNvPr>
            <p:cNvCxnSpPr>
              <a:cxnSpLocks/>
              <a:stCxn id="227" idx="1"/>
              <a:endCxn id="214" idx="5"/>
            </p:cNvCxnSpPr>
            <p:nvPr/>
          </p:nvCxnSpPr>
          <p:spPr>
            <a:xfrm flipH="1" flipV="1">
              <a:off x="8880276" y="4371258"/>
              <a:ext cx="317357" cy="1073559"/>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0" name="直接连接符 279">
              <a:extLst>
                <a:ext uri="{FF2B5EF4-FFF2-40B4-BE49-F238E27FC236}">
                  <a16:creationId xmlns:a16="http://schemas.microsoft.com/office/drawing/2014/main" id="{9B20B12C-265A-4C46-98CE-13C7CA963A40}"/>
                </a:ext>
              </a:extLst>
            </p:cNvPr>
            <p:cNvCxnSpPr>
              <a:cxnSpLocks/>
              <a:stCxn id="215" idx="7"/>
              <a:endCxn id="223" idx="3"/>
            </p:cNvCxnSpPr>
            <p:nvPr/>
          </p:nvCxnSpPr>
          <p:spPr>
            <a:xfrm flipV="1">
              <a:off x="8880276" y="4371258"/>
              <a:ext cx="317357" cy="166303"/>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1" name="直接连接符 280">
              <a:extLst>
                <a:ext uri="{FF2B5EF4-FFF2-40B4-BE49-F238E27FC236}">
                  <a16:creationId xmlns:a16="http://schemas.microsoft.com/office/drawing/2014/main" id="{7CE824DB-30AB-4E7E-9AC7-7920F3987804}"/>
                </a:ext>
              </a:extLst>
            </p:cNvPr>
            <p:cNvCxnSpPr>
              <a:cxnSpLocks/>
              <a:stCxn id="216" idx="6"/>
              <a:endCxn id="223" idx="3"/>
            </p:cNvCxnSpPr>
            <p:nvPr/>
          </p:nvCxnSpPr>
          <p:spPr>
            <a:xfrm flipV="1">
              <a:off x="8908745" y="4371258"/>
              <a:ext cx="288888" cy="53678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2" name="直接连接符 281">
              <a:extLst>
                <a:ext uri="{FF2B5EF4-FFF2-40B4-BE49-F238E27FC236}">
                  <a16:creationId xmlns:a16="http://schemas.microsoft.com/office/drawing/2014/main" id="{B79AE6A7-73F9-4F13-8813-26ED98514D5D}"/>
                </a:ext>
              </a:extLst>
            </p:cNvPr>
            <p:cNvCxnSpPr>
              <a:cxnSpLocks/>
              <a:stCxn id="224" idx="2"/>
              <a:endCxn id="215" idx="6"/>
            </p:cNvCxnSpPr>
            <p:nvPr/>
          </p:nvCxnSpPr>
          <p:spPr>
            <a:xfrm flipH="1">
              <a:off x="8908745" y="4605619"/>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3" name="直接连接符 282">
              <a:extLst>
                <a:ext uri="{FF2B5EF4-FFF2-40B4-BE49-F238E27FC236}">
                  <a16:creationId xmlns:a16="http://schemas.microsoft.com/office/drawing/2014/main" id="{7ADF7BDF-2518-41C5-90BB-02D40A83CA4D}"/>
                </a:ext>
              </a:extLst>
            </p:cNvPr>
            <p:cNvCxnSpPr>
              <a:cxnSpLocks/>
              <a:stCxn id="225" idx="2"/>
              <a:endCxn id="215" idx="5"/>
            </p:cNvCxnSpPr>
            <p:nvPr/>
          </p:nvCxnSpPr>
          <p:spPr>
            <a:xfrm flipH="1" flipV="1">
              <a:off x="8880276" y="4673677"/>
              <a:ext cx="288888" cy="23436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4" name="直接连接符 283">
              <a:extLst>
                <a:ext uri="{FF2B5EF4-FFF2-40B4-BE49-F238E27FC236}">
                  <a16:creationId xmlns:a16="http://schemas.microsoft.com/office/drawing/2014/main" id="{2BF93189-918F-43A0-BC81-749A03CE1EB0}"/>
                </a:ext>
              </a:extLst>
            </p:cNvPr>
            <p:cNvCxnSpPr>
              <a:cxnSpLocks/>
              <a:stCxn id="226" idx="1"/>
              <a:endCxn id="215" idx="5"/>
            </p:cNvCxnSpPr>
            <p:nvPr/>
          </p:nvCxnSpPr>
          <p:spPr>
            <a:xfrm flipH="1" flipV="1">
              <a:off x="8880276" y="4673677"/>
              <a:ext cx="317357" cy="468722"/>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5" name="直接连接符 284">
              <a:extLst>
                <a:ext uri="{FF2B5EF4-FFF2-40B4-BE49-F238E27FC236}">
                  <a16:creationId xmlns:a16="http://schemas.microsoft.com/office/drawing/2014/main" id="{3AAEEFE5-2873-474B-A782-FED55D871167}"/>
                </a:ext>
              </a:extLst>
            </p:cNvPr>
            <p:cNvCxnSpPr>
              <a:cxnSpLocks/>
              <a:stCxn id="227" idx="1"/>
              <a:endCxn id="215" idx="5"/>
            </p:cNvCxnSpPr>
            <p:nvPr/>
          </p:nvCxnSpPr>
          <p:spPr>
            <a:xfrm flipH="1" flipV="1">
              <a:off x="8880276" y="4673677"/>
              <a:ext cx="317357" cy="77114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6" name="直接连接符 285">
              <a:extLst>
                <a:ext uri="{FF2B5EF4-FFF2-40B4-BE49-F238E27FC236}">
                  <a16:creationId xmlns:a16="http://schemas.microsoft.com/office/drawing/2014/main" id="{084C2B92-0A78-4833-BB79-8D9622EE080C}"/>
                </a:ext>
              </a:extLst>
            </p:cNvPr>
            <p:cNvCxnSpPr>
              <a:cxnSpLocks/>
              <a:stCxn id="216" idx="6"/>
              <a:endCxn id="225" idx="2"/>
            </p:cNvCxnSpPr>
            <p:nvPr/>
          </p:nvCxnSpPr>
          <p:spPr>
            <a:xfrm>
              <a:off x="8908745" y="4908038"/>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7" name="直接连接符 286">
              <a:extLst>
                <a:ext uri="{FF2B5EF4-FFF2-40B4-BE49-F238E27FC236}">
                  <a16:creationId xmlns:a16="http://schemas.microsoft.com/office/drawing/2014/main" id="{B6F6BF87-BE2A-4461-BB84-6B4FEF50762C}"/>
                </a:ext>
              </a:extLst>
            </p:cNvPr>
            <p:cNvCxnSpPr>
              <a:cxnSpLocks/>
              <a:stCxn id="224" idx="3"/>
              <a:endCxn id="216" idx="6"/>
            </p:cNvCxnSpPr>
            <p:nvPr/>
          </p:nvCxnSpPr>
          <p:spPr>
            <a:xfrm flipH="1">
              <a:off x="8908745" y="4673677"/>
              <a:ext cx="288888" cy="23436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8" name="直接连接符 287">
              <a:extLst>
                <a:ext uri="{FF2B5EF4-FFF2-40B4-BE49-F238E27FC236}">
                  <a16:creationId xmlns:a16="http://schemas.microsoft.com/office/drawing/2014/main" id="{8C608A86-31A9-4A14-8B7A-8DB96A38D747}"/>
                </a:ext>
              </a:extLst>
            </p:cNvPr>
            <p:cNvCxnSpPr>
              <a:cxnSpLocks/>
              <a:stCxn id="226" idx="1"/>
              <a:endCxn id="216" idx="6"/>
            </p:cNvCxnSpPr>
            <p:nvPr/>
          </p:nvCxnSpPr>
          <p:spPr>
            <a:xfrm flipH="1" flipV="1">
              <a:off x="8908745" y="4908038"/>
              <a:ext cx="288888" cy="23436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9" name="直接连接符 288">
              <a:extLst>
                <a:ext uri="{FF2B5EF4-FFF2-40B4-BE49-F238E27FC236}">
                  <a16:creationId xmlns:a16="http://schemas.microsoft.com/office/drawing/2014/main" id="{58395330-4993-4BF8-AB37-48ED2BF04D24}"/>
                </a:ext>
              </a:extLst>
            </p:cNvPr>
            <p:cNvCxnSpPr>
              <a:cxnSpLocks/>
              <a:stCxn id="227" idx="1"/>
              <a:endCxn id="216" idx="6"/>
            </p:cNvCxnSpPr>
            <p:nvPr/>
          </p:nvCxnSpPr>
          <p:spPr>
            <a:xfrm flipH="1" flipV="1">
              <a:off x="8908745" y="4908038"/>
              <a:ext cx="288888" cy="536779"/>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0" name="直接连接符 289">
              <a:extLst>
                <a:ext uri="{FF2B5EF4-FFF2-40B4-BE49-F238E27FC236}">
                  <a16:creationId xmlns:a16="http://schemas.microsoft.com/office/drawing/2014/main" id="{259D9517-84D8-4BAC-ADFB-DA2F68B38087}"/>
                </a:ext>
              </a:extLst>
            </p:cNvPr>
            <p:cNvCxnSpPr>
              <a:cxnSpLocks/>
              <a:stCxn id="226" idx="2"/>
              <a:endCxn id="217" idx="6"/>
            </p:cNvCxnSpPr>
            <p:nvPr/>
          </p:nvCxnSpPr>
          <p:spPr>
            <a:xfrm flipH="1">
              <a:off x="8908745" y="5210457"/>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1" name="直接连接符 290">
              <a:extLst>
                <a:ext uri="{FF2B5EF4-FFF2-40B4-BE49-F238E27FC236}">
                  <a16:creationId xmlns:a16="http://schemas.microsoft.com/office/drawing/2014/main" id="{4C2B25C9-53BB-4730-A41F-66E669CF1E0F}"/>
                </a:ext>
              </a:extLst>
            </p:cNvPr>
            <p:cNvCxnSpPr>
              <a:cxnSpLocks/>
              <a:stCxn id="223" idx="3"/>
              <a:endCxn id="217" idx="7"/>
            </p:cNvCxnSpPr>
            <p:nvPr/>
          </p:nvCxnSpPr>
          <p:spPr>
            <a:xfrm flipH="1">
              <a:off x="8880276" y="4371258"/>
              <a:ext cx="317357" cy="77114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2" name="直接连接符 291">
              <a:extLst>
                <a:ext uri="{FF2B5EF4-FFF2-40B4-BE49-F238E27FC236}">
                  <a16:creationId xmlns:a16="http://schemas.microsoft.com/office/drawing/2014/main" id="{724A4F61-3F34-4322-A4D9-8BDE1879E5EB}"/>
                </a:ext>
              </a:extLst>
            </p:cNvPr>
            <p:cNvCxnSpPr>
              <a:cxnSpLocks/>
              <a:stCxn id="224" idx="3"/>
              <a:endCxn id="217" idx="7"/>
            </p:cNvCxnSpPr>
            <p:nvPr/>
          </p:nvCxnSpPr>
          <p:spPr>
            <a:xfrm flipH="1">
              <a:off x="8880276" y="4673677"/>
              <a:ext cx="317357" cy="468722"/>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3" name="直接连接符 292">
              <a:extLst>
                <a:ext uri="{FF2B5EF4-FFF2-40B4-BE49-F238E27FC236}">
                  <a16:creationId xmlns:a16="http://schemas.microsoft.com/office/drawing/2014/main" id="{CA95030F-317A-43C9-BFE4-5C153472B36D}"/>
                </a:ext>
              </a:extLst>
            </p:cNvPr>
            <p:cNvCxnSpPr>
              <a:cxnSpLocks/>
              <a:stCxn id="225" idx="2"/>
              <a:endCxn id="217" idx="7"/>
            </p:cNvCxnSpPr>
            <p:nvPr/>
          </p:nvCxnSpPr>
          <p:spPr>
            <a:xfrm flipH="1">
              <a:off x="8880276" y="4908038"/>
              <a:ext cx="288888" cy="23436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4" name="直接连接符 293">
              <a:extLst>
                <a:ext uri="{FF2B5EF4-FFF2-40B4-BE49-F238E27FC236}">
                  <a16:creationId xmlns:a16="http://schemas.microsoft.com/office/drawing/2014/main" id="{8C5390D2-87EB-4014-922A-D2E2A9882C71}"/>
                </a:ext>
              </a:extLst>
            </p:cNvPr>
            <p:cNvCxnSpPr>
              <a:cxnSpLocks/>
              <a:stCxn id="227" idx="1"/>
              <a:endCxn id="217" idx="6"/>
            </p:cNvCxnSpPr>
            <p:nvPr/>
          </p:nvCxnSpPr>
          <p:spPr>
            <a:xfrm flipH="1" flipV="1">
              <a:off x="8908745" y="5210457"/>
              <a:ext cx="288888" cy="23436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5" name="直接连接符 294">
              <a:extLst>
                <a:ext uri="{FF2B5EF4-FFF2-40B4-BE49-F238E27FC236}">
                  <a16:creationId xmlns:a16="http://schemas.microsoft.com/office/drawing/2014/main" id="{5BB72FBF-E421-4C6C-B4EC-33250D3FCC0B}"/>
                </a:ext>
              </a:extLst>
            </p:cNvPr>
            <p:cNvCxnSpPr>
              <a:cxnSpLocks/>
              <a:stCxn id="227" idx="2"/>
              <a:endCxn id="222" idx="6"/>
            </p:cNvCxnSpPr>
            <p:nvPr/>
          </p:nvCxnSpPr>
          <p:spPr>
            <a:xfrm flipH="1">
              <a:off x="8908745" y="5512875"/>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6" name="直接连接符 295">
              <a:extLst>
                <a:ext uri="{FF2B5EF4-FFF2-40B4-BE49-F238E27FC236}">
                  <a16:creationId xmlns:a16="http://schemas.microsoft.com/office/drawing/2014/main" id="{E8D95207-6FAA-4895-8463-01FB3DACB3A7}"/>
                </a:ext>
              </a:extLst>
            </p:cNvPr>
            <p:cNvCxnSpPr>
              <a:cxnSpLocks/>
              <a:stCxn id="223" idx="3"/>
              <a:endCxn id="222" idx="7"/>
            </p:cNvCxnSpPr>
            <p:nvPr/>
          </p:nvCxnSpPr>
          <p:spPr>
            <a:xfrm flipH="1">
              <a:off x="8880276" y="4371258"/>
              <a:ext cx="317357" cy="1073559"/>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7" name="直接连接符 296">
              <a:extLst>
                <a:ext uri="{FF2B5EF4-FFF2-40B4-BE49-F238E27FC236}">
                  <a16:creationId xmlns:a16="http://schemas.microsoft.com/office/drawing/2014/main" id="{37664FD8-A7F9-4690-A555-F8C59381447F}"/>
                </a:ext>
              </a:extLst>
            </p:cNvPr>
            <p:cNvCxnSpPr>
              <a:cxnSpLocks/>
              <a:stCxn id="224" idx="3"/>
              <a:endCxn id="222" idx="7"/>
            </p:cNvCxnSpPr>
            <p:nvPr/>
          </p:nvCxnSpPr>
          <p:spPr>
            <a:xfrm flipH="1">
              <a:off x="8880276" y="4673677"/>
              <a:ext cx="317357" cy="77114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8" name="直接连接符 297">
              <a:extLst>
                <a:ext uri="{FF2B5EF4-FFF2-40B4-BE49-F238E27FC236}">
                  <a16:creationId xmlns:a16="http://schemas.microsoft.com/office/drawing/2014/main" id="{36146BBB-8147-4D18-BBD8-FFA9EA247D55}"/>
                </a:ext>
              </a:extLst>
            </p:cNvPr>
            <p:cNvCxnSpPr>
              <a:cxnSpLocks/>
              <a:stCxn id="225" idx="2"/>
              <a:endCxn id="222" idx="7"/>
            </p:cNvCxnSpPr>
            <p:nvPr/>
          </p:nvCxnSpPr>
          <p:spPr>
            <a:xfrm flipH="1">
              <a:off x="8880276" y="4908038"/>
              <a:ext cx="288888" cy="536779"/>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9" name="直接连接符 298">
              <a:extLst>
                <a:ext uri="{FF2B5EF4-FFF2-40B4-BE49-F238E27FC236}">
                  <a16:creationId xmlns:a16="http://schemas.microsoft.com/office/drawing/2014/main" id="{86533CA1-7D8B-439A-ABA6-FF931240C917}"/>
                </a:ext>
              </a:extLst>
            </p:cNvPr>
            <p:cNvCxnSpPr>
              <a:cxnSpLocks/>
              <a:stCxn id="226" idx="2"/>
              <a:endCxn id="222" idx="7"/>
            </p:cNvCxnSpPr>
            <p:nvPr/>
          </p:nvCxnSpPr>
          <p:spPr>
            <a:xfrm flipH="1">
              <a:off x="8880276" y="5210457"/>
              <a:ext cx="288888" cy="23436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0" name="灯片编号占位符 9">
            <a:extLst>
              <a:ext uri="{FF2B5EF4-FFF2-40B4-BE49-F238E27FC236}">
                <a16:creationId xmlns:a16="http://schemas.microsoft.com/office/drawing/2014/main" id="{D13D958C-CB53-42FA-99AE-4243AE06C679}"/>
              </a:ext>
            </a:extLst>
          </p:cNvPr>
          <p:cNvSpPr>
            <a:spLocks noGrp="1"/>
          </p:cNvSpPr>
          <p:nvPr>
            <p:ph type="sldNum" sz="quarter" idx="12"/>
          </p:nvPr>
        </p:nvSpPr>
        <p:spPr/>
        <p:txBody>
          <a:bodyPr/>
          <a:lstStyle/>
          <a:p>
            <a:fld id="{E8D85234-B3AF-4D13-AF2A-D2280F6ACEA4}" type="slidenum">
              <a:rPr lang="zh-CN" altLang="en-US" smtClean="0"/>
              <a:t>14</a:t>
            </a:fld>
            <a:endParaRPr lang="zh-CN" altLang="en-US"/>
          </a:p>
        </p:txBody>
      </p:sp>
    </p:spTree>
    <p:extLst>
      <p:ext uri="{BB962C8B-B14F-4D97-AF65-F5344CB8AC3E}">
        <p14:creationId xmlns:p14="http://schemas.microsoft.com/office/powerpoint/2010/main" val="195991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19"/>
                                        </p:tgtEl>
                                        <p:attrNameLst>
                                          <p:attrName>style.opacity</p:attrName>
                                        </p:attrNameLst>
                                      </p:cBhvr>
                                      <p:to>
                                        <p:strVal val="0.2"/>
                                      </p:to>
                                    </p:set>
                                    <p:animEffect filter="image" prLst="opacity: 0.2">
                                      <p:cBhvr rctx="IE">
                                        <p:cTn id="7" dur="indefinite"/>
                                        <p:tgtEl>
                                          <p:spTgt spid="19"/>
                                        </p:tgtEl>
                                      </p:cBhvr>
                                    </p:animEffect>
                                  </p:childTnLst>
                                </p:cTn>
                              </p:par>
                              <p:par>
                                <p:cTn id="8" presetID="9" presetClass="emph" presetSubtype="0" grpId="0" nodeType="withEffect">
                                  <p:stCondLst>
                                    <p:cond delay="0"/>
                                  </p:stCondLst>
                                  <p:childTnLst>
                                    <p:set>
                                      <p:cBhvr>
                                        <p:cTn id="9" dur="indefinite"/>
                                        <p:tgtEl>
                                          <p:spTgt spid="25"/>
                                        </p:tgtEl>
                                        <p:attrNameLst>
                                          <p:attrName>style.opacity</p:attrName>
                                        </p:attrNameLst>
                                      </p:cBhvr>
                                      <p:to>
                                        <p:strVal val="0.2"/>
                                      </p:to>
                                    </p:set>
                                    <p:animEffect filter="image" prLst="opacity: 0.2">
                                      <p:cBhvr rctx="IE">
                                        <p:cTn id="10" dur="indefinite"/>
                                        <p:tgtEl>
                                          <p:spTgt spid="25"/>
                                        </p:tgtEl>
                                      </p:cBhvr>
                                    </p:animEffect>
                                  </p:childTnLst>
                                </p:cTn>
                              </p:par>
                              <p:par>
                                <p:cTn id="11" presetID="9" presetClass="emph" presetSubtype="0" nodeType="withEffect">
                                  <p:stCondLst>
                                    <p:cond delay="0"/>
                                  </p:stCondLst>
                                  <p:childTnLst>
                                    <p:set>
                                      <p:cBhvr>
                                        <p:cTn id="12" dur="indefinite"/>
                                        <p:tgtEl>
                                          <p:spTgt spid="7"/>
                                        </p:tgtEl>
                                        <p:attrNameLst>
                                          <p:attrName>style.opacity</p:attrName>
                                        </p:attrNameLst>
                                      </p:cBhvr>
                                      <p:to>
                                        <p:strVal val="0.2"/>
                                      </p:to>
                                    </p:set>
                                    <p:animEffect filter="image" prLst="opacity: 0.2">
                                      <p:cBhvr rctx="IE">
                                        <p:cTn id="13" dur="indefinite"/>
                                        <p:tgtEl>
                                          <p:spTgt spid="7"/>
                                        </p:tgtEl>
                                      </p:cBhvr>
                                    </p:animEffect>
                                  </p:childTnLst>
                                </p:cTn>
                              </p:par>
                              <p:par>
                                <p:cTn id="14" presetID="9" presetClass="emph" presetSubtype="0" grpId="0" nodeType="withEffect">
                                  <p:stCondLst>
                                    <p:cond delay="0"/>
                                  </p:stCondLst>
                                  <p:childTnLst>
                                    <p:set>
                                      <p:cBhvr>
                                        <p:cTn id="15" dur="indefinite"/>
                                        <p:tgtEl>
                                          <p:spTgt spid="48"/>
                                        </p:tgtEl>
                                        <p:attrNameLst>
                                          <p:attrName>style.opacity</p:attrName>
                                        </p:attrNameLst>
                                      </p:cBhvr>
                                      <p:to>
                                        <p:strVal val="0.2"/>
                                      </p:to>
                                    </p:set>
                                    <p:animEffect filter="image" prLst="opacity: 0.2">
                                      <p:cBhvr rctx="IE">
                                        <p:cTn id="16" dur="indefinite"/>
                                        <p:tgtEl>
                                          <p:spTgt spid="48"/>
                                        </p:tgtEl>
                                      </p:cBhvr>
                                    </p:animEffect>
                                  </p:childTnLst>
                                </p:cTn>
                              </p:par>
                              <p:par>
                                <p:cTn id="17" presetID="9" presetClass="emph" presetSubtype="0" grpId="0" nodeType="withEffect">
                                  <p:stCondLst>
                                    <p:cond delay="0"/>
                                  </p:stCondLst>
                                  <p:childTnLst>
                                    <p:set>
                                      <p:cBhvr>
                                        <p:cTn id="18" dur="indefinite"/>
                                        <p:tgtEl>
                                          <p:spTgt spid="4"/>
                                        </p:tgtEl>
                                        <p:attrNameLst>
                                          <p:attrName>style.opacity</p:attrName>
                                        </p:attrNameLst>
                                      </p:cBhvr>
                                      <p:to>
                                        <p:strVal val="0.2"/>
                                      </p:to>
                                    </p:set>
                                    <p:animEffect filter="image" prLst="opacity: 0.2">
                                      <p:cBhvr rctx="IE">
                                        <p:cTn id="19" dur="indefinite"/>
                                        <p:tgtEl>
                                          <p:spTgt spid="4"/>
                                        </p:tgtEl>
                                      </p:cBhvr>
                                    </p:animEffect>
                                  </p:childTnLst>
                                </p:cTn>
                              </p:par>
                              <p:par>
                                <p:cTn id="20" presetID="9" presetClass="emph" presetSubtype="0" grpId="0" nodeType="withEffect">
                                  <p:stCondLst>
                                    <p:cond delay="0"/>
                                  </p:stCondLst>
                                  <p:childTnLst>
                                    <p:set>
                                      <p:cBhvr>
                                        <p:cTn id="21" dur="indefinite"/>
                                        <p:tgtEl>
                                          <p:spTgt spid="17"/>
                                        </p:tgtEl>
                                        <p:attrNameLst>
                                          <p:attrName>style.opacity</p:attrName>
                                        </p:attrNameLst>
                                      </p:cBhvr>
                                      <p:to>
                                        <p:strVal val="0.2"/>
                                      </p:to>
                                    </p:set>
                                    <p:animEffect filter="image" prLst="opacity: 0.2">
                                      <p:cBhvr rctx="IE">
                                        <p:cTn id="22" dur="indefinite"/>
                                        <p:tgtEl>
                                          <p:spTgt spid="17"/>
                                        </p:tgtEl>
                                      </p:cBhvr>
                                    </p:animEffect>
                                  </p:childTnLst>
                                </p:cTn>
                              </p:par>
                              <p:par>
                                <p:cTn id="23" presetID="9" presetClass="emph" presetSubtype="0" grpId="0" nodeType="withEffect">
                                  <p:stCondLst>
                                    <p:cond delay="0"/>
                                  </p:stCondLst>
                                  <p:childTnLst>
                                    <p:set>
                                      <p:cBhvr>
                                        <p:cTn id="24" dur="indefinite"/>
                                        <p:tgtEl>
                                          <p:spTgt spid="31"/>
                                        </p:tgtEl>
                                        <p:attrNameLst>
                                          <p:attrName>style.opacity</p:attrName>
                                        </p:attrNameLst>
                                      </p:cBhvr>
                                      <p:to>
                                        <p:strVal val="0.2"/>
                                      </p:to>
                                    </p:set>
                                    <p:animEffect filter="image" prLst="opacity: 0.2">
                                      <p:cBhvr rctx="IE">
                                        <p:cTn id="25" dur="indefinite"/>
                                        <p:tgtEl>
                                          <p:spTgt spid="31"/>
                                        </p:tgtEl>
                                      </p:cBhvr>
                                    </p:animEffect>
                                  </p:childTnLst>
                                </p:cTn>
                              </p:par>
                              <p:par>
                                <p:cTn id="26" presetID="9" presetClass="emph" presetSubtype="0" grpId="0" nodeType="withEffect">
                                  <p:stCondLst>
                                    <p:cond delay="0"/>
                                  </p:stCondLst>
                                  <p:childTnLst>
                                    <p:set>
                                      <p:cBhvr>
                                        <p:cTn id="27" dur="indefinite"/>
                                        <p:tgtEl>
                                          <p:spTgt spid="32"/>
                                        </p:tgtEl>
                                        <p:attrNameLst>
                                          <p:attrName>style.opacity</p:attrName>
                                        </p:attrNameLst>
                                      </p:cBhvr>
                                      <p:to>
                                        <p:strVal val="0.2"/>
                                      </p:to>
                                    </p:set>
                                    <p:animEffect filter="image" prLst="opacity: 0.2">
                                      <p:cBhvr rctx="IE">
                                        <p:cTn id="28" dur="indefinite"/>
                                        <p:tgtEl>
                                          <p:spTgt spid="32"/>
                                        </p:tgtEl>
                                      </p:cBhvr>
                                    </p:animEffect>
                                  </p:childTnLst>
                                </p:cTn>
                              </p:par>
                              <p:par>
                                <p:cTn id="29" presetID="9" presetClass="emph" presetSubtype="0" grpId="0" nodeType="withEffect">
                                  <p:stCondLst>
                                    <p:cond delay="0"/>
                                  </p:stCondLst>
                                  <p:childTnLst>
                                    <p:set>
                                      <p:cBhvr>
                                        <p:cTn id="30" dur="indefinite"/>
                                        <p:tgtEl>
                                          <p:spTgt spid="5"/>
                                        </p:tgtEl>
                                        <p:attrNameLst>
                                          <p:attrName>style.opacity</p:attrName>
                                        </p:attrNameLst>
                                      </p:cBhvr>
                                      <p:to>
                                        <p:strVal val="0.2"/>
                                      </p:to>
                                    </p:set>
                                    <p:animEffect filter="image" prLst="opacity: 0.2">
                                      <p:cBhvr rctx="IE">
                                        <p:cTn id="31" dur="indefinite"/>
                                        <p:tgtEl>
                                          <p:spTgt spid="5"/>
                                        </p:tgtEl>
                                      </p:cBhvr>
                                    </p:animEffect>
                                  </p:childTnLst>
                                </p:cTn>
                              </p:par>
                              <p:par>
                                <p:cTn id="32" presetID="9" presetClass="emph" presetSubtype="0" grpId="0" nodeType="withEffect">
                                  <p:stCondLst>
                                    <p:cond delay="0"/>
                                  </p:stCondLst>
                                  <p:childTnLst>
                                    <p:set>
                                      <p:cBhvr>
                                        <p:cTn id="33" dur="indefinite"/>
                                        <p:tgtEl>
                                          <p:spTgt spid="33"/>
                                        </p:tgtEl>
                                        <p:attrNameLst>
                                          <p:attrName>style.opacity</p:attrName>
                                        </p:attrNameLst>
                                      </p:cBhvr>
                                      <p:to>
                                        <p:strVal val="0.2"/>
                                      </p:to>
                                    </p:set>
                                    <p:animEffect filter="image" prLst="opacity: 0.2">
                                      <p:cBhvr rctx="IE">
                                        <p:cTn id="34" dur="indefinite"/>
                                        <p:tgtEl>
                                          <p:spTgt spid="33"/>
                                        </p:tgtEl>
                                      </p:cBhvr>
                                    </p:animEffect>
                                  </p:childTnLst>
                                </p:cTn>
                              </p:par>
                              <p:par>
                                <p:cTn id="35" presetID="9" presetClass="emph" presetSubtype="0" grpId="0" nodeType="withEffect">
                                  <p:stCondLst>
                                    <p:cond delay="0"/>
                                  </p:stCondLst>
                                  <p:childTnLst>
                                    <p:set>
                                      <p:cBhvr>
                                        <p:cTn id="36" dur="indefinite"/>
                                        <p:tgtEl>
                                          <p:spTgt spid="35"/>
                                        </p:tgtEl>
                                        <p:attrNameLst>
                                          <p:attrName>style.opacity</p:attrName>
                                        </p:attrNameLst>
                                      </p:cBhvr>
                                      <p:to>
                                        <p:strVal val="0.2"/>
                                      </p:to>
                                    </p:set>
                                    <p:animEffect filter="image" prLst="opacity: 0.2">
                                      <p:cBhvr rctx="IE">
                                        <p:cTn id="37" dur="indefinite"/>
                                        <p:tgtEl>
                                          <p:spTgt spid="35"/>
                                        </p:tgtEl>
                                      </p:cBhvr>
                                    </p:animEffect>
                                  </p:childTnLst>
                                </p:cTn>
                              </p:par>
                              <p:par>
                                <p:cTn id="38" presetID="9" presetClass="emph" presetSubtype="0" grpId="0" nodeType="withEffect">
                                  <p:stCondLst>
                                    <p:cond delay="0"/>
                                  </p:stCondLst>
                                  <p:childTnLst>
                                    <p:set>
                                      <p:cBhvr>
                                        <p:cTn id="39" dur="indefinite"/>
                                        <p:tgtEl>
                                          <p:spTgt spid="37"/>
                                        </p:tgtEl>
                                        <p:attrNameLst>
                                          <p:attrName>style.opacity</p:attrName>
                                        </p:attrNameLst>
                                      </p:cBhvr>
                                      <p:to>
                                        <p:strVal val="0.2"/>
                                      </p:to>
                                    </p:set>
                                    <p:animEffect filter="image" prLst="opacity: 0.2">
                                      <p:cBhvr rctx="IE">
                                        <p:cTn id="40" dur="indefinite"/>
                                        <p:tgtEl>
                                          <p:spTgt spid="37"/>
                                        </p:tgtEl>
                                      </p:cBhvr>
                                    </p:animEffect>
                                  </p:childTnLst>
                                </p:cTn>
                              </p:par>
                              <p:par>
                                <p:cTn id="41" presetID="9" presetClass="emph" presetSubtype="0" grpId="0" nodeType="withEffect">
                                  <p:stCondLst>
                                    <p:cond delay="0"/>
                                  </p:stCondLst>
                                  <p:childTnLst>
                                    <p:set>
                                      <p:cBhvr>
                                        <p:cTn id="42" dur="indefinite"/>
                                        <p:tgtEl>
                                          <p:spTgt spid="38"/>
                                        </p:tgtEl>
                                        <p:attrNameLst>
                                          <p:attrName>style.opacity</p:attrName>
                                        </p:attrNameLst>
                                      </p:cBhvr>
                                      <p:to>
                                        <p:strVal val="0.2"/>
                                      </p:to>
                                    </p:set>
                                    <p:animEffect filter="image" prLst="opacity: 0.2">
                                      <p:cBhvr rctx="IE">
                                        <p:cTn id="43" dur="indefinite"/>
                                        <p:tgtEl>
                                          <p:spTgt spid="38"/>
                                        </p:tgtEl>
                                      </p:cBhvr>
                                    </p:animEffect>
                                  </p:childTnLst>
                                </p:cTn>
                              </p:par>
                              <p:par>
                                <p:cTn id="44" presetID="9" presetClass="emph" presetSubtype="0" grpId="0" nodeType="withEffect">
                                  <p:stCondLst>
                                    <p:cond delay="0"/>
                                  </p:stCondLst>
                                  <p:childTnLst>
                                    <p:set>
                                      <p:cBhvr>
                                        <p:cTn id="45" dur="indefinite"/>
                                        <p:tgtEl>
                                          <p:spTgt spid="6"/>
                                        </p:tgtEl>
                                        <p:attrNameLst>
                                          <p:attrName>style.opacity</p:attrName>
                                        </p:attrNameLst>
                                      </p:cBhvr>
                                      <p:to>
                                        <p:strVal val="0.2"/>
                                      </p:to>
                                    </p:set>
                                    <p:animEffect filter="image" prLst="opacity: 0.2">
                                      <p:cBhvr rctx="IE">
                                        <p:cTn id="46" dur="indefinite"/>
                                        <p:tgtEl>
                                          <p:spTgt spid="6"/>
                                        </p:tgtEl>
                                      </p:cBhvr>
                                    </p:animEffect>
                                  </p:childTnLst>
                                </p:cTn>
                              </p:par>
                              <p:par>
                                <p:cTn id="47" presetID="9" presetClass="emph" presetSubtype="0" grpId="0" nodeType="withEffect">
                                  <p:stCondLst>
                                    <p:cond delay="0"/>
                                  </p:stCondLst>
                                  <p:childTnLst>
                                    <p:set>
                                      <p:cBhvr>
                                        <p:cTn id="48" dur="indefinite"/>
                                        <p:tgtEl>
                                          <p:spTgt spid="47"/>
                                        </p:tgtEl>
                                        <p:attrNameLst>
                                          <p:attrName>style.opacity</p:attrName>
                                        </p:attrNameLst>
                                      </p:cBhvr>
                                      <p:to>
                                        <p:strVal val="0.2"/>
                                      </p:to>
                                    </p:set>
                                    <p:animEffect filter="image" prLst="opacity: 0.2">
                                      <p:cBhvr rctx="IE">
                                        <p:cTn id="49" dur="indefinite"/>
                                        <p:tgtEl>
                                          <p:spTgt spid="47"/>
                                        </p:tgtEl>
                                      </p:cBhvr>
                                    </p:animEffect>
                                  </p:childTnLst>
                                </p:cTn>
                              </p:par>
                              <p:par>
                                <p:cTn id="50" presetID="9" presetClass="emph" presetSubtype="0" grpId="0" nodeType="withEffect">
                                  <p:stCondLst>
                                    <p:cond delay="0"/>
                                  </p:stCondLst>
                                  <p:childTnLst>
                                    <p:set>
                                      <p:cBhvr>
                                        <p:cTn id="51" dur="indefinite"/>
                                        <p:tgtEl>
                                          <p:spTgt spid="50"/>
                                        </p:tgtEl>
                                        <p:attrNameLst>
                                          <p:attrName>style.opacity</p:attrName>
                                        </p:attrNameLst>
                                      </p:cBhvr>
                                      <p:to>
                                        <p:strVal val="0.2"/>
                                      </p:to>
                                    </p:set>
                                    <p:animEffect filter="image" prLst="opacity: 0.2">
                                      <p:cBhvr rctx="IE">
                                        <p:cTn id="52" dur="indefinite"/>
                                        <p:tgtEl>
                                          <p:spTgt spid="50"/>
                                        </p:tgtEl>
                                      </p:cBhvr>
                                    </p:animEffect>
                                  </p:childTnLst>
                                </p:cTn>
                              </p:par>
                              <p:par>
                                <p:cTn id="53" presetID="9" presetClass="emph" presetSubtype="0" grpId="0" nodeType="withEffect">
                                  <p:stCondLst>
                                    <p:cond delay="0"/>
                                  </p:stCondLst>
                                  <p:childTnLst>
                                    <p:set>
                                      <p:cBhvr>
                                        <p:cTn id="54" dur="indefinite"/>
                                        <p:tgtEl>
                                          <p:spTgt spid="49"/>
                                        </p:tgtEl>
                                        <p:attrNameLst>
                                          <p:attrName>style.opacity</p:attrName>
                                        </p:attrNameLst>
                                      </p:cBhvr>
                                      <p:to>
                                        <p:strVal val="0.2"/>
                                      </p:to>
                                    </p:set>
                                    <p:animEffect filter="image" prLst="opacity: 0.2">
                                      <p:cBhvr rctx="IE">
                                        <p:cTn id="55" dur="indefinite"/>
                                        <p:tgtEl>
                                          <p:spTgt spid="49"/>
                                        </p:tgtEl>
                                      </p:cBhvr>
                                    </p:animEffect>
                                  </p:childTnLst>
                                </p:cTn>
                              </p:par>
                              <p:par>
                                <p:cTn id="56" presetID="9" presetClass="emph" presetSubtype="0" grpId="0" nodeType="withEffect">
                                  <p:stCondLst>
                                    <p:cond delay="0"/>
                                  </p:stCondLst>
                                  <p:childTnLst>
                                    <p:set>
                                      <p:cBhvr>
                                        <p:cTn id="57" dur="indefinite"/>
                                        <p:tgtEl>
                                          <p:spTgt spid="34"/>
                                        </p:tgtEl>
                                        <p:attrNameLst>
                                          <p:attrName>style.opacity</p:attrName>
                                        </p:attrNameLst>
                                      </p:cBhvr>
                                      <p:to>
                                        <p:strVal val="0.2"/>
                                      </p:to>
                                    </p:set>
                                    <p:animEffect filter="image" prLst="opacity: 0.2">
                                      <p:cBhvr rctx="IE">
                                        <p:cTn id="58" dur="indefinite"/>
                                        <p:tgtEl>
                                          <p:spTgt spid="34"/>
                                        </p:tgtEl>
                                      </p:cBhvr>
                                    </p:animEffect>
                                  </p:childTnLst>
                                </p:cTn>
                              </p:par>
                              <p:par>
                                <p:cTn id="59" presetID="9" presetClass="emph" presetSubtype="0" grpId="0" nodeType="withEffect">
                                  <p:stCondLst>
                                    <p:cond delay="0"/>
                                  </p:stCondLst>
                                  <p:childTnLst>
                                    <p:set>
                                      <p:cBhvr>
                                        <p:cTn id="60" dur="indefinite"/>
                                        <p:tgtEl>
                                          <p:spTgt spid="36"/>
                                        </p:tgtEl>
                                        <p:attrNameLst>
                                          <p:attrName>style.opacity</p:attrName>
                                        </p:attrNameLst>
                                      </p:cBhvr>
                                      <p:to>
                                        <p:strVal val="0.2"/>
                                      </p:to>
                                    </p:set>
                                    <p:animEffect filter="image" prLst="opacity: 0.2">
                                      <p:cBhvr rctx="IE">
                                        <p:cTn id="61" dur="indefinite"/>
                                        <p:tgtEl>
                                          <p:spTgt spid="36"/>
                                        </p:tgtEl>
                                      </p:cBhvr>
                                    </p:animEffect>
                                  </p:childTnLst>
                                </p:cTn>
                              </p:par>
                              <p:par>
                                <p:cTn id="62" presetID="9" presetClass="emph" presetSubtype="0" nodeType="withEffect">
                                  <p:stCondLst>
                                    <p:cond delay="0"/>
                                  </p:stCondLst>
                                  <p:childTnLst>
                                    <p:set>
                                      <p:cBhvr>
                                        <p:cTn id="63" dur="indefinite"/>
                                        <p:tgtEl>
                                          <p:spTgt spid="213"/>
                                        </p:tgtEl>
                                        <p:attrNameLst>
                                          <p:attrName>style.opacity</p:attrName>
                                        </p:attrNameLst>
                                      </p:cBhvr>
                                      <p:to>
                                        <p:strVal val="0.2"/>
                                      </p:to>
                                    </p:set>
                                    <p:animEffect filter="image" prLst="opacity: 0.2">
                                      <p:cBhvr rctx="IE">
                                        <p:cTn id="64" dur="indefinite"/>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9" grpId="0"/>
      <p:bldP spid="25" grpId="0"/>
      <p:bldP spid="4" grpId="0" animBg="1"/>
      <p:bldP spid="17" grpId="0" animBg="1"/>
      <p:bldP spid="31" grpId="0" animBg="1"/>
      <p:bldP spid="32" grpId="0" animBg="1"/>
      <p:bldP spid="5" grpId="0" animBg="1"/>
      <p:bldP spid="33" grpId="0" animBg="1"/>
      <p:bldP spid="35" grpId="0" animBg="1"/>
      <p:bldP spid="37" grpId="0" animBg="1"/>
      <p:bldP spid="38" grpId="0" animBg="1"/>
      <p:bldP spid="6" grpId="0" animBg="1"/>
      <p:bldP spid="47" grpId="0" animBg="1"/>
      <p:bldP spid="50" grpId="0" animBg="1"/>
      <p:bldP spid="49" grpId="0" animBg="1"/>
      <p:bldP spid="34"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20F6EE-7ED2-43DB-A55A-A2AFB62EE487}"/>
              </a:ext>
            </a:extLst>
          </p:cNvPr>
          <p:cNvSpPr>
            <a:spLocks noGrp="1"/>
          </p:cNvSpPr>
          <p:nvPr>
            <p:ph type="title"/>
          </p:nvPr>
        </p:nvSpPr>
        <p:spPr/>
        <p:txBody>
          <a:bodyPr>
            <a:normAutofit/>
          </a:bodyPr>
          <a:lstStyle/>
          <a:p>
            <a:r>
              <a:rPr lang="en-US" altLang="zh-CN" sz="3600" dirty="0"/>
              <a:t>Data Augmentation – Generate Virtual Gestures</a:t>
            </a:r>
            <a:endParaRPr lang="zh-CN" altLang="en-US" sz="3600" dirty="0"/>
          </a:p>
        </p:txBody>
      </p:sp>
      <p:sp>
        <p:nvSpPr>
          <p:cNvPr id="3" name="内容占位符 2">
            <a:extLst>
              <a:ext uri="{FF2B5EF4-FFF2-40B4-BE49-F238E27FC236}">
                <a16:creationId xmlns:a16="http://schemas.microsoft.com/office/drawing/2014/main" id="{ACADF052-8937-4457-9150-EC75386B1FBA}"/>
              </a:ext>
            </a:extLst>
          </p:cNvPr>
          <p:cNvSpPr>
            <a:spLocks noGrp="1"/>
          </p:cNvSpPr>
          <p:nvPr>
            <p:ph idx="1"/>
          </p:nvPr>
        </p:nvSpPr>
        <p:spPr>
          <a:xfrm>
            <a:off x="499085" y="1322292"/>
            <a:ext cx="10854715" cy="1493328"/>
          </a:xfrm>
        </p:spPr>
        <p:txBody>
          <a:bodyPr/>
          <a:lstStyle/>
          <a:p>
            <a:r>
              <a:rPr lang="en-US" altLang="zh-CN" dirty="0"/>
              <a:t>Generates </a:t>
            </a:r>
            <a:r>
              <a:rPr lang="en-US" altLang="zh-CN" i="1" dirty="0">
                <a:solidFill>
                  <a:srgbClr val="0070C0"/>
                </a:solidFill>
              </a:rPr>
              <a:t>additional, synthetic data</a:t>
            </a:r>
            <a:r>
              <a:rPr lang="en-US" altLang="zh-CN" dirty="0"/>
              <a:t> by signal modeling</a:t>
            </a:r>
          </a:p>
          <a:p>
            <a:r>
              <a:rPr lang="en-US" altLang="zh-CN" dirty="0"/>
              <a:t>The intuition here is that we could </a:t>
            </a:r>
            <a:r>
              <a:rPr lang="en-US" altLang="zh-CN" dirty="0">
                <a:solidFill>
                  <a:srgbClr val="0070C0"/>
                </a:solidFill>
              </a:rPr>
              <a:t>generate a ‘push left’ </a:t>
            </a:r>
            <a:r>
              <a:rPr lang="en-US" altLang="zh-CN" dirty="0"/>
              <a:t>gesture by </a:t>
            </a:r>
            <a:r>
              <a:rPr lang="en-US" altLang="zh-CN" dirty="0">
                <a:solidFill>
                  <a:srgbClr val="0070C0"/>
                </a:solidFill>
              </a:rPr>
              <a:t>rotating a ‘push forward’</a:t>
            </a:r>
            <a:r>
              <a:rPr lang="en-US" altLang="zh-CN" dirty="0"/>
              <a:t> gesture.</a:t>
            </a:r>
            <a:endParaRPr lang="zh-CN" altLang="en-US" dirty="0"/>
          </a:p>
        </p:txBody>
      </p:sp>
      <p:sp>
        <p:nvSpPr>
          <p:cNvPr id="7" name="箭头: 右 6">
            <a:extLst>
              <a:ext uri="{FF2B5EF4-FFF2-40B4-BE49-F238E27FC236}">
                <a16:creationId xmlns:a16="http://schemas.microsoft.com/office/drawing/2014/main" id="{AC082530-0932-471F-B628-1C81AB3DE7B8}"/>
              </a:ext>
            </a:extLst>
          </p:cNvPr>
          <p:cNvSpPr/>
          <p:nvPr/>
        </p:nvSpPr>
        <p:spPr>
          <a:xfrm>
            <a:off x="5994389" y="3570671"/>
            <a:ext cx="721941" cy="409914"/>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右 7">
            <a:extLst>
              <a:ext uri="{FF2B5EF4-FFF2-40B4-BE49-F238E27FC236}">
                <a16:creationId xmlns:a16="http://schemas.microsoft.com/office/drawing/2014/main" id="{9C3EDF30-9F1B-4238-A564-694A4C798003}"/>
              </a:ext>
            </a:extLst>
          </p:cNvPr>
          <p:cNvSpPr/>
          <p:nvPr/>
        </p:nvSpPr>
        <p:spPr>
          <a:xfrm>
            <a:off x="5994388" y="5558603"/>
            <a:ext cx="721941" cy="409914"/>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形 9" descr="问号">
            <a:extLst>
              <a:ext uri="{FF2B5EF4-FFF2-40B4-BE49-F238E27FC236}">
                <a16:creationId xmlns:a16="http://schemas.microsoft.com/office/drawing/2014/main" id="{6BBD6514-D106-4791-94D6-2CE145C120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43556" y="5306360"/>
            <a:ext cx="914400" cy="914400"/>
          </a:xfrm>
          <a:prstGeom prst="rect">
            <a:avLst/>
          </a:prstGeom>
        </p:spPr>
      </p:pic>
      <p:grpSp>
        <p:nvGrpSpPr>
          <p:cNvPr id="9" name="组合 8">
            <a:extLst>
              <a:ext uri="{FF2B5EF4-FFF2-40B4-BE49-F238E27FC236}">
                <a16:creationId xmlns:a16="http://schemas.microsoft.com/office/drawing/2014/main" id="{CB16CADC-4999-4A77-92A1-90162219D877}"/>
              </a:ext>
            </a:extLst>
          </p:cNvPr>
          <p:cNvGrpSpPr/>
          <p:nvPr/>
        </p:nvGrpSpPr>
        <p:grpSpPr>
          <a:xfrm>
            <a:off x="2343282" y="2793606"/>
            <a:ext cx="2990073" cy="1964165"/>
            <a:chOff x="1521090" y="1243269"/>
            <a:chExt cx="2990073" cy="1964165"/>
          </a:xfrm>
        </p:grpSpPr>
        <p:pic>
          <p:nvPicPr>
            <p:cNvPr id="13" name="内容占位符 4">
              <a:extLst>
                <a:ext uri="{FF2B5EF4-FFF2-40B4-BE49-F238E27FC236}">
                  <a16:creationId xmlns:a16="http://schemas.microsoft.com/office/drawing/2014/main" id="{0C7617F7-E3DC-422F-B71A-693A2EB2CD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1090" y="1243269"/>
              <a:ext cx="2990073" cy="1686401"/>
            </a:xfrm>
            <a:prstGeom prst="rect">
              <a:avLst/>
            </a:prstGeom>
          </p:spPr>
        </p:pic>
        <p:sp>
          <p:nvSpPr>
            <p:cNvPr id="20" name="矩形 19">
              <a:extLst>
                <a:ext uri="{FF2B5EF4-FFF2-40B4-BE49-F238E27FC236}">
                  <a16:creationId xmlns:a16="http://schemas.microsoft.com/office/drawing/2014/main" id="{EB51DB31-55E9-4367-BBC6-C1961C051CF7}"/>
                </a:ext>
              </a:extLst>
            </p:cNvPr>
            <p:cNvSpPr/>
            <p:nvPr/>
          </p:nvSpPr>
          <p:spPr>
            <a:xfrm>
              <a:off x="1835581" y="2838102"/>
              <a:ext cx="2361090" cy="369332"/>
            </a:xfrm>
            <a:prstGeom prst="rect">
              <a:avLst/>
            </a:prstGeom>
          </p:spPr>
          <p:txBody>
            <a:bodyPr wrap="square">
              <a:spAutoFit/>
            </a:bodyPr>
            <a:lstStyle/>
            <a:p>
              <a:pPr algn="ctr"/>
              <a:r>
                <a:rPr lang="en-US" altLang="zh-CN" b="1" i="1" dirty="0">
                  <a:ea typeface="ＭＳ Ｐゴシック" pitchFamily="-123" charset="-128"/>
                </a:rPr>
                <a:t>Push Forward</a:t>
              </a:r>
              <a:endParaRPr lang="zh-CN" altLang="en-US" i="1" dirty="0"/>
            </a:p>
          </p:txBody>
        </p:sp>
      </p:grpSp>
      <p:grpSp>
        <p:nvGrpSpPr>
          <p:cNvPr id="6" name="组合 5">
            <a:extLst>
              <a:ext uri="{FF2B5EF4-FFF2-40B4-BE49-F238E27FC236}">
                <a16:creationId xmlns:a16="http://schemas.microsoft.com/office/drawing/2014/main" id="{204D9EEA-6DEC-4E72-BA92-FDC65ABA7D72}"/>
              </a:ext>
            </a:extLst>
          </p:cNvPr>
          <p:cNvGrpSpPr/>
          <p:nvPr/>
        </p:nvGrpSpPr>
        <p:grpSpPr>
          <a:xfrm>
            <a:off x="2343282" y="4930981"/>
            <a:ext cx="2990073" cy="1964165"/>
            <a:chOff x="1521090" y="3380644"/>
            <a:chExt cx="2990073" cy="1964165"/>
          </a:xfrm>
        </p:grpSpPr>
        <p:pic>
          <p:nvPicPr>
            <p:cNvPr id="15" name="图片 14">
              <a:extLst>
                <a:ext uri="{FF2B5EF4-FFF2-40B4-BE49-F238E27FC236}">
                  <a16:creationId xmlns:a16="http://schemas.microsoft.com/office/drawing/2014/main" id="{42E53D79-2E50-45DD-8954-966E8E3064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1090" y="3380644"/>
              <a:ext cx="2990073" cy="1686401"/>
            </a:xfrm>
            <a:prstGeom prst="rect">
              <a:avLst/>
            </a:prstGeom>
          </p:spPr>
        </p:pic>
        <p:sp>
          <p:nvSpPr>
            <p:cNvPr id="21" name="矩形 20">
              <a:extLst>
                <a:ext uri="{FF2B5EF4-FFF2-40B4-BE49-F238E27FC236}">
                  <a16:creationId xmlns:a16="http://schemas.microsoft.com/office/drawing/2014/main" id="{9B8C11A0-C203-4D1C-B851-3D55CBF10E4C}"/>
                </a:ext>
              </a:extLst>
            </p:cNvPr>
            <p:cNvSpPr/>
            <p:nvPr/>
          </p:nvSpPr>
          <p:spPr>
            <a:xfrm>
              <a:off x="1835581" y="4975477"/>
              <a:ext cx="2361090" cy="369332"/>
            </a:xfrm>
            <a:prstGeom prst="rect">
              <a:avLst/>
            </a:prstGeom>
          </p:spPr>
          <p:txBody>
            <a:bodyPr wrap="square">
              <a:spAutoFit/>
            </a:bodyPr>
            <a:lstStyle/>
            <a:p>
              <a:pPr algn="ctr"/>
              <a:r>
                <a:rPr lang="en-US" altLang="zh-CN" b="1" i="1" dirty="0">
                  <a:ea typeface="ＭＳ Ｐゴシック" pitchFamily="-123" charset="-128"/>
                </a:rPr>
                <a:t>Push Left</a:t>
              </a:r>
              <a:endParaRPr lang="zh-CN" altLang="en-US" i="1" dirty="0"/>
            </a:p>
          </p:txBody>
        </p:sp>
      </p:grpSp>
      <p:sp>
        <p:nvSpPr>
          <p:cNvPr id="11" name="灯片编号占位符 10">
            <a:extLst>
              <a:ext uri="{FF2B5EF4-FFF2-40B4-BE49-F238E27FC236}">
                <a16:creationId xmlns:a16="http://schemas.microsoft.com/office/drawing/2014/main" id="{C60BBDBB-0260-4C18-9D4D-241A37104181}"/>
              </a:ext>
            </a:extLst>
          </p:cNvPr>
          <p:cNvSpPr>
            <a:spLocks noGrp="1"/>
          </p:cNvSpPr>
          <p:nvPr>
            <p:ph type="sldNum" sz="quarter" idx="12"/>
          </p:nvPr>
        </p:nvSpPr>
        <p:spPr/>
        <p:txBody>
          <a:bodyPr/>
          <a:lstStyle/>
          <a:p>
            <a:fld id="{E8D85234-B3AF-4D13-AF2A-D2280F6ACEA4}" type="slidenum">
              <a:rPr lang="zh-CN" altLang="en-US" smtClean="0"/>
              <a:t>15</a:t>
            </a:fld>
            <a:endParaRPr lang="zh-CN" altLang="en-US"/>
          </a:p>
        </p:txBody>
      </p:sp>
      <p:grpSp>
        <p:nvGrpSpPr>
          <p:cNvPr id="12" name="组合 11">
            <a:extLst>
              <a:ext uri="{FF2B5EF4-FFF2-40B4-BE49-F238E27FC236}">
                <a16:creationId xmlns:a16="http://schemas.microsoft.com/office/drawing/2014/main" id="{506B41BA-143D-47AD-8724-3935E9328840}"/>
              </a:ext>
            </a:extLst>
          </p:cNvPr>
          <p:cNvGrpSpPr/>
          <p:nvPr/>
        </p:nvGrpSpPr>
        <p:grpSpPr>
          <a:xfrm>
            <a:off x="7082582" y="2429685"/>
            <a:ext cx="2947878" cy="2454735"/>
            <a:chOff x="6732062" y="2429685"/>
            <a:chExt cx="2947878" cy="2454735"/>
          </a:xfrm>
        </p:grpSpPr>
        <p:pic>
          <p:nvPicPr>
            <p:cNvPr id="18" name="内容占位符 3">
              <a:extLst>
                <a:ext uri="{FF2B5EF4-FFF2-40B4-BE49-F238E27FC236}">
                  <a16:creationId xmlns:a16="http://schemas.microsoft.com/office/drawing/2014/main" id="{860F7DF4-2AFA-4FED-AAD4-44617BEEE66B}"/>
                </a:ext>
              </a:extLst>
            </p:cNvPr>
            <p:cNvPicPr>
              <a:picLocks noChangeAspect="1"/>
            </p:cNvPicPr>
            <p:nvPr/>
          </p:nvPicPr>
          <p:blipFill rotWithShape="1">
            <a:blip r:embed="rId8"/>
            <a:srcRect r="49406"/>
            <a:stretch/>
          </p:blipFill>
          <p:spPr>
            <a:xfrm>
              <a:off x="6732062" y="2715336"/>
              <a:ext cx="2947878" cy="2169084"/>
            </a:xfrm>
            <a:prstGeom prst="rect">
              <a:avLst/>
            </a:prstGeom>
          </p:spPr>
        </p:pic>
        <p:pic>
          <p:nvPicPr>
            <p:cNvPr id="4" name="图片 3">
              <a:extLst>
                <a:ext uri="{FF2B5EF4-FFF2-40B4-BE49-F238E27FC236}">
                  <a16:creationId xmlns:a16="http://schemas.microsoft.com/office/drawing/2014/main" id="{EB146B76-4299-462F-8EB4-980BC159873A}"/>
                </a:ext>
              </a:extLst>
            </p:cNvPr>
            <p:cNvPicPr>
              <a:picLocks noChangeAspect="1"/>
            </p:cNvPicPr>
            <p:nvPr/>
          </p:nvPicPr>
          <p:blipFill>
            <a:blip r:embed="rId9"/>
            <a:stretch>
              <a:fillRect/>
            </a:stretch>
          </p:blipFill>
          <p:spPr>
            <a:xfrm>
              <a:off x="7317210" y="2779668"/>
              <a:ext cx="2229721" cy="1723604"/>
            </a:xfrm>
            <a:prstGeom prst="rect">
              <a:avLst/>
            </a:prstGeom>
          </p:spPr>
        </p:pic>
        <p:sp>
          <p:nvSpPr>
            <p:cNvPr id="16" name="矩形 15">
              <a:extLst>
                <a:ext uri="{FF2B5EF4-FFF2-40B4-BE49-F238E27FC236}">
                  <a16:creationId xmlns:a16="http://schemas.microsoft.com/office/drawing/2014/main" id="{1A0BCC51-B02B-4BD0-B4DC-F6310AAE6475}"/>
                </a:ext>
              </a:extLst>
            </p:cNvPr>
            <p:cNvSpPr/>
            <p:nvPr/>
          </p:nvSpPr>
          <p:spPr>
            <a:xfrm>
              <a:off x="7251525" y="2429685"/>
              <a:ext cx="2361090" cy="369332"/>
            </a:xfrm>
            <a:prstGeom prst="rect">
              <a:avLst/>
            </a:prstGeom>
          </p:spPr>
          <p:txBody>
            <a:bodyPr wrap="square">
              <a:spAutoFit/>
            </a:bodyPr>
            <a:lstStyle/>
            <a:p>
              <a:r>
                <a:rPr lang="en-US" altLang="zh-CN" b="1" dirty="0">
                  <a:ea typeface="ＭＳ Ｐゴシック" pitchFamily="-123" charset="-128"/>
                </a:rPr>
                <a:t>Doppler Spectrogram</a:t>
              </a:r>
              <a:endParaRPr lang="zh-CN" altLang="en-US" dirty="0"/>
            </a:p>
          </p:txBody>
        </p:sp>
      </p:grpSp>
    </p:spTree>
    <p:custDataLst>
      <p:tags r:id="rId1"/>
    </p:custDataLst>
    <p:extLst>
      <p:ext uri="{BB962C8B-B14F-4D97-AF65-F5344CB8AC3E}">
        <p14:creationId xmlns:p14="http://schemas.microsoft.com/office/powerpoint/2010/main" val="244226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1000"/>
                            </p:stCondLst>
                            <p:childTnLst>
                              <p:par>
                                <p:cTn id="42" presetID="26" presetClass="emph" presetSubtype="0" fill="hold" nodeType="afterEffect">
                                  <p:stCondLst>
                                    <p:cond delay="0"/>
                                  </p:stCondLst>
                                  <p:childTnLst>
                                    <p:animEffect transition="out" filter="fade">
                                      <p:cBhvr>
                                        <p:cTn id="43" dur="500" tmFilter="0, 0; .2, .5; .8, .5; 1, 0"/>
                                        <p:tgtEl>
                                          <p:spTgt spid="10"/>
                                        </p:tgtEl>
                                      </p:cBhvr>
                                    </p:animEffect>
                                    <p:animScale>
                                      <p:cBhvr>
                                        <p:cTn id="44"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D83BEA-F941-4DD8-8F7B-9DAFA5191156}"/>
              </a:ext>
            </a:extLst>
          </p:cNvPr>
          <p:cNvSpPr>
            <a:spLocks noGrp="1"/>
          </p:cNvSpPr>
          <p:nvPr>
            <p:ph type="title"/>
          </p:nvPr>
        </p:nvSpPr>
        <p:spPr/>
        <p:txBody>
          <a:bodyPr>
            <a:normAutofit/>
          </a:bodyPr>
          <a:lstStyle/>
          <a:p>
            <a:r>
              <a:rPr lang="en-US" altLang="zh-CN" sz="3600" dirty="0"/>
              <a:t>Data Augmentation – Generate Virtual Gestures</a:t>
            </a:r>
            <a:endParaRPr lang="zh-CN" altLang="en-US" sz="3600" dirty="0"/>
          </a:p>
        </p:txBody>
      </p:sp>
      <p:pic>
        <p:nvPicPr>
          <p:cNvPr id="10" name="图片 9">
            <a:extLst>
              <a:ext uri="{FF2B5EF4-FFF2-40B4-BE49-F238E27FC236}">
                <a16:creationId xmlns:a16="http://schemas.microsoft.com/office/drawing/2014/main" id="{EF985F64-F785-4F8C-AA45-F382517E986F}"/>
              </a:ext>
            </a:extLst>
          </p:cNvPr>
          <p:cNvPicPr>
            <a:picLocks noChangeAspect="1"/>
          </p:cNvPicPr>
          <p:nvPr/>
        </p:nvPicPr>
        <p:blipFill>
          <a:blip r:embed="rId4"/>
          <a:stretch>
            <a:fillRect/>
          </a:stretch>
        </p:blipFill>
        <p:spPr>
          <a:xfrm>
            <a:off x="1686296" y="2206246"/>
            <a:ext cx="2229721" cy="1723604"/>
          </a:xfrm>
          <a:prstGeom prst="rect">
            <a:avLst/>
          </a:prstGeom>
        </p:spPr>
      </p:pic>
      <p:pic>
        <p:nvPicPr>
          <p:cNvPr id="11" name="图片 10">
            <a:extLst>
              <a:ext uri="{FF2B5EF4-FFF2-40B4-BE49-F238E27FC236}">
                <a16:creationId xmlns:a16="http://schemas.microsoft.com/office/drawing/2014/main" id="{6839FB2F-1BAF-416D-9605-5E7B6C60E4FF}"/>
              </a:ext>
            </a:extLst>
          </p:cNvPr>
          <p:cNvPicPr>
            <a:picLocks noChangeAspect="1"/>
          </p:cNvPicPr>
          <p:nvPr/>
        </p:nvPicPr>
        <p:blipFill>
          <a:blip r:embed="rId4"/>
          <a:stretch>
            <a:fillRect/>
          </a:stretch>
        </p:blipFill>
        <p:spPr>
          <a:xfrm>
            <a:off x="1686295" y="2206246"/>
            <a:ext cx="2229721" cy="1723604"/>
          </a:xfrm>
          <a:prstGeom prst="rect">
            <a:avLst/>
          </a:prstGeom>
        </p:spPr>
      </p:pic>
      <p:sp>
        <p:nvSpPr>
          <p:cNvPr id="12" name="矩形 11">
            <a:extLst>
              <a:ext uri="{FF2B5EF4-FFF2-40B4-BE49-F238E27FC236}">
                <a16:creationId xmlns:a16="http://schemas.microsoft.com/office/drawing/2014/main" id="{3F0BA2EE-36E3-48D9-A46B-A25AE4C557E7}"/>
              </a:ext>
            </a:extLst>
          </p:cNvPr>
          <p:cNvSpPr/>
          <p:nvPr/>
        </p:nvSpPr>
        <p:spPr>
          <a:xfrm>
            <a:off x="499085" y="1397905"/>
            <a:ext cx="6267475" cy="523220"/>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800" dirty="0"/>
              <a:t>Question: How to rotate a gesture?</a:t>
            </a:r>
          </a:p>
        </p:txBody>
      </p:sp>
      <p:pic>
        <p:nvPicPr>
          <p:cNvPr id="14" name="图形 13" descr="关闭">
            <a:extLst>
              <a:ext uri="{FF2B5EF4-FFF2-40B4-BE49-F238E27FC236}">
                <a16:creationId xmlns:a16="http://schemas.microsoft.com/office/drawing/2014/main" id="{4D40B0D8-8D6E-458B-82F2-4F27985DB4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8785" y="2610848"/>
            <a:ext cx="914400" cy="914400"/>
          </a:xfrm>
          <a:prstGeom prst="rect">
            <a:avLst/>
          </a:prstGeom>
        </p:spPr>
      </p:pic>
      <p:sp>
        <p:nvSpPr>
          <p:cNvPr id="15" name="矩形 14">
            <a:extLst>
              <a:ext uri="{FF2B5EF4-FFF2-40B4-BE49-F238E27FC236}">
                <a16:creationId xmlns:a16="http://schemas.microsoft.com/office/drawing/2014/main" id="{5DC76578-4B5E-442E-8B48-12A2331B70FA}"/>
              </a:ext>
            </a:extLst>
          </p:cNvPr>
          <p:cNvSpPr/>
          <p:nvPr/>
        </p:nvSpPr>
        <p:spPr>
          <a:xfrm>
            <a:off x="499084" y="4206147"/>
            <a:ext cx="6267475" cy="523220"/>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800" b="1" dirty="0"/>
              <a:t>Signal modeling </a:t>
            </a:r>
            <a:r>
              <a:rPr lang="en-US" altLang="zh-CN" sz="2800" dirty="0"/>
              <a:t>is required!</a:t>
            </a:r>
          </a:p>
        </p:txBody>
      </p:sp>
      <p:sp>
        <p:nvSpPr>
          <p:cNvPr id="16" name="箭头: 右 15">
            <a:extLst>
              <a:ext uri="{FF2B5EF4-FFF2-40B4-BE49-F238E27FC236}">
                <a16:creationId xmlns:a16="http://schemas.microsoft.com/office/drawing/2014/main" id="{54D2CE1C-2F66-4ED1-A5EC-4FD6BEE3ECB6}"/>
              </a:ext>
            </a:extLst>
          </p:cNvPr>
          <p:cNvSpPr/>
          <p:nvPr/>
        </p:nvSpPr>
        <p:spPr>
          <a:xfrm>
            <a:off x="4227442" y="2863091"/>
            <a:ext cx="1239080" cy="40991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03890ADE-F516-4C9C-BBB7-5A1A2D8F961C}"/>
              </a:ext>
            </a:extLst>
          </p:cNvPr>
          <p:cNvSpPr/>
          <p:nvPr/>
        </p:nvSpPr>
        <p:spPr>
          <a:xfrm>
            <a:off x="499084" y="4968147"/>
            <a:ext cx="10539977" cy="954107"/>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800" dirty="0"/>
              <a:t>We compute the </a:t>
            </a:r>
            <a:r>
              <a:rPr lang="en-US" altLang="zh-CN" sz="2800" b="1" dirty="0">
                <a:solidFill>
                  <a:srgbClr val="0070C0"/>
                </a:solidFill>
              </a:rPr>
              <a:t>velocity distribution </a:t>
            </a:r>
            <a:r>
              <a:rPr lang="en-US" altLang="zh-CN" sz="2800" dirty="0"/>
              <a:t>of the gesture, and apply </a:t>
            </a:r>
            <a:r>
              <a:rPr lang="en-US" altLang="zh-CN" sz="2800" b="1" dirty="0">
                <a:solidFill>
                  <a:srgbClr val="0070C0"/>
                </a:solidFill>
              </a:rPr>
              <a:t>rotation </a:t>
            </a:r>
            <a:r>
              <a:rPr lang="en-US" altLang="zh-CN" sz="2800" dirty="0"/>
              <a:t>on the </a:t>
            </a:r>
            <a:r>
              <a:rPr lang="en-US" altLang="zh-CN" sz="2800" b="1" dirty="0">
                <a:solidFill>
                  <a:srgbClr val="0070C0"/>
                </a:solidFill>
              </a:rPr>
              <a:t>velocity domain</a:t>
            </a:r>
            <a:r>
              <a:rPr lang="en-US" altLang="zh-CN" sz="2800" dirty="0"/>
              <a:t>.</a:t>
            </a:r>
          </a:p>
        </p:txBody>
      </p:sp>
      <p:sp>
        <p:nvSpPr>
          <p:cNvPr id="3" name="灯片编号占位符 2">
            <a:extLst>
              <a:ext uri="{FF2B5EF4-FFF2-40B4-BE49-F238E27FC236}">
                <a16:creationId xmlns:a16="http://schemas.microsoft.com/office/drawing/2014/main" id="{56F32AAA-BE0A-4328-B2F4-C926F4F2E46E}"/>
              </a:ext>
            </a:extLst>
          </p:cNvPr>
          <p:cNvSpPr>
            <a:spLocks noGrp="1"/>
          </p:cNvSpPr>
          <p:nvPr>
            <p:ph type="sldNum" sz="quarter" idx="12"/>
          </p:nvPr>
        </p:nvSpPr>
        <p:spPr/>
        <p:txBody>
          <a:bodyPr/>
          <a:lstStyle/>
          <a:p>
            <a:fld id="{E8D85234-B3AF-4D13-AF2A-D2280F6ACEA4}" type="slidenum">
              <a:rPr lang="zh-CN" altLang="en-US" smtClean="0"/>
              <a:t>16</a:t>
            </a:fld>
            <a:endParaRPr lang="zh-CN" altLang="en-US"/>
          </a:p>
        </p:txBody>
      </p:sp>
    </p:spTree>
    <p:custDataLst>
      <p:tags r:id="rId1"/>
    </p:custDataLst>
    <p:extLst>
      <p:ext uri="{BB962C8B-B14F-4D97-AF65-F5344CB8AC3E}">
        <p14:creationId xmlns:p14="http://schemas.microsoft.com/office/powerpoint/2010/main" val="10833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1000" fill="hold"/>
                                        <p:tgtEl>
                                          <p:spTgt spid="11"/>
                                        </p:tgtEl>
                                        <p:attrNameLst>
                                          <p:attrName>r</p:attrName>
                                        </p:attrNameLst>
                                      </p:cBhvr>
                                    </p:animRot>
                                  </p:childTnLst>
                                </p:cTn>
                              </p:par>
                              <p:par>
                                <p:cTn id="7" presetID="63" presetClass="path" presetSubtype="0" decel="50000" fill="hold" nodeType="withEffect">
                                  <p:stCondLst>
                                    <p:cond delay="0"/>
                                  </p:stCondLst>
                                  <p:childTnLst>
                                    <p:animMotion origin="layout" path="M 2.5E-6 -2.22222E-6 L 0.32357 -0.00046 " pathEditMode="relative" rAng="0" ptsTypes="AA">
                                      <p:cBhvr>
                                        <p:cTn id="8" dur="1000" fill="hold"/>
                                        <p:tgtEl>
                                          <p:spTgt spid="11"/>
                                        </p:tgtEl>
                                        <p:attrNameLst>
                                          <p:attrName>ppt_x</p:attrName>
                                          <p:attrName>ppt_y</p:attrName>
                                        </p:attrNameLst>
                                      </p:cBhvr>
                                      <p:rCtr x="16172" y="-23"/>
                                    </p:animMotion>
                                  </p:childTnLst>
                                </p:cTn>
                              </p:par>
                              <p:par>
                                <p:cTn id="9" presetID="2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p:bldP spid="16"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E26989-5586-40F7-952E-576E475B62A2}"/>
              </a:ext>
            </a:extLst>
          </p:cNvPr>
          <p:cNvSpPr>
            <a:spLocks noGrp="1"/>
          </p:cNvSpPr>
          <p:nvPr>
            <p:ph type="title"/>
          </p:nvPr>
        </p:nvSpPr>
        <p:spPr/>
        <p:txBody>
          <a:bodyPr>
            <a:normAutofit/>
          </a:bodyPr>
          <a:lstStyle/>
          <a:p>
            <a:r>
              <a:rPr lang="en-US" altLang="zh-CN" sz="3600" dirty="0"/>
              <a:t>Data Augmentation – Generate Virtual Gestures</a:t>
            </a:r>
            <a:endParaRPr lang="zh-CN" altLang="en-US" sz="3600" dirty="0"/>
          </a:p>
        </p:txBody>
      </p:sp>
      <p:pic>
        <p:nvPicPr>
          <p:cNvPr id="4" name="内容占位符 3">
            <a:extLst>
              <a:ext uri="{FF2B5EF4-FFF2-40B4-BE49-F238E27FC236}">
                <a16:creationId xmlns:a16="http://schemas.microsoft.com/office/drawing/2014/main" id="{5E46254D-7D14-4AAA-8F19-2D434994CA70}"/>
              </a:ext>
            </a:extLst>
          </p:cNvPr>
          <p:cNvPicPr>
            <a:picLocks noGrp="1" noChangeAspect="1"/>
          </p:cNvPicPr>
          <p:nvPr>
            <p:ph idx="1"/>
          </p:nvPr>
        </p:nvPicPr>
        <p:blipFill>
          <a:blip r:embed="rId4"/>
          <a:stretch>
            <a:fillRect/>
          </a:stretch>
        </p:blipFill>
        <p:spPr>
          <a:xfrm>
            <a:off x="322730" y="2702695"/>
            <a:ext cx="6050229" cy="2628582"/>
          </a:xfrm>
          <a:prstGeom prst="rect">
            <a:avLst/>
          </a:prstGeom>
        </p:spPr>
      </p:pic>
      <p:sp>
        <p:nvSpPr>
          <p:cNvPr id="7" name="矩形 6">
            <a:extLst>
              <a:ext uri="{FF2B5EF4-FFF2-40B4-BE49-F238E27FC236}">
                <a16:creationId xmlns:a16="http://schemas.microsoft.com/office/drawing/2014/main" id="{03C43473-B300-487E-BB16-4191170E1998}"/>
              </a:ext>
            </a:extLst>
          </p:cNvPr>
          <p:cNvSpPr/>
          <p:nvPr/>
        </p:nvSpPr>
        <p:spPr>
          <a:xfrm>
            <a:off x="499085" y="1479853"/>
            <a:ext cx="10539977" cy="954107"/>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800" dirty="0"/>
              <a:t>We compute the </a:t>
            </a:r>
            <a:r>
              <a:rPr lang="en-US" altLang="zh-CN" sz="2800" b="1" dirty="0">
                <a:solidFill>
                  <a:srgbClr val="0070C0"/>
                </a:solidFill>
              </a:rPr>
              <a:t>velocity distribution </a:t>
            </a:r>
            <a:r>
              <a:rPr lang="en-US" altLang="zh-CN" sz="2800" dirty="0"/>
              <a:t>of the gesture, and apply </a:t>
            </a:r>
            <a:r>
              <a:rPr lang="en-US" altLang="zh-CN" sz="2800" b="1" dirty="0">
                <a:solidFill>
                  <a:srgbClr val="0070C0"/>
                </a:solidFill>
              </a:rPr>
              <a:t>rotation </a:t>
            </a:r>
            <a:r>
              <a:rPr lang="en-US" altLang="zh-CN" sz="2800" dirty="0"/>
              <a:t>on the </a:t>
            </a:r>
            <a:r>
              <a:rPr lang="en-US" altLang="zh-CN" sz="2800" b="1" dirty="0">
                <a:solidFill>
                  <a:srgbClr val="0070C0"/>
                </a:solidFill>
              </a:rPr>
              <a:t>velocity domain</a:t>
            </a:r>
            <a:r>
              <a:rPr lang="en-US" altLang="zh-CN" sz="2800" dirty="0"/>
              <a:t>.</a:t>
            </a:r>
          </a:p>
        </p:txBody>
      </p:sp>
      <p:sp>
        <p:nvSpPr>
          <p:cNvPr id="8" name="矩形 7">
            <a:extLst>
              <a:ext uri="{FF2B5EF4-FFF2-40B4-BE49-F238E27FC236}">
                <a16:creationId xmlns:a16="http://schemas.microsoft.com/office/drawing/2014/main" id="{7FCA871B-01A3-424F-8266-9D144FDCE034}"/>
              </a:ext>
            </a:extLst>
          </p:cNvPr>
          <p:cNvSpPr/>
          <p:nvPr/>
        </p:nvSpPr>
        <p:spPr>
          <a:xfrm>
            <a:off x="1067039" y="5212634"/>
            <a:ext cx="2361090" cy="523220"/>
          </a:xfrm>
          <a:prstGeom prst="rect">
            <a:avLst/>
          </a:prstGeom>
        </p:spPr>
        <p:txBody>
          <a:bodyPr wrap="square">
            <a:spAutoFit/>
          </a:bodyPr>
          <a:lstStyle/>
          <a:p>
            <a:r>
              <a:rPr lang="en-US" altLang="zh-CN" sz="2800" b="1" i="1" dirty="0">
                <a:solidFill>
                  <a:srgbClr val="0070C0"/>
                </a:solidFill>
                <a:ea typeface="ＭＳ Ｐゴシック" pitchFamily="-123" charset="-128"/>
              </a:rPr>
              <a:t>virtual</a:t>
            </a:r>
            <a:r>
              <a:rPr lang="en-US" altLang="zh-CN" sz="2800" dirty="0">
                <a:solidFill>
                  <a:srgbClr val="000000"/>
                </a:solidFill>
                <a:ea typeface="ＭＳ Ｐゴシック" pitchFamily="-123" charset="-128"/>
              </a:rPr>
              <a:t> gesture</a:t>
            </a:r>
            <a:endParaRPr lang="zh-CN" altLang="en-US" sz="2800" dirty="0">
              <a:solidFill>
                <a:srgbClr val="000000"/>
              </a:solidFill>
            </a:endParaRPr>
          </a:p>
        </p:txBody>
      </p:sp>
      <p:sp>
        <p:nvSpPr>
          <p:cNvPr id="9" name="矩形 8">
            <a:extLst>
              <a:ext uri="{FF2B5EF4-FFF2-40B4-BE49-F238E27FC236}">
                <a16:creationId xmlns:a16="http://schemas.microsoft.com/office/drawing/2014/main" id="{EAF88A9A-0528-41D7-86E5-DC551380FE93}"/>
              </a:ext>
            </a:extLst>
          </p:cNvPr>
          <p:cNvSpPr/>
          <p:nvPr/>
        </p:nvSpPr>
        <p:spPr>
          <a:xfrm>
            <a:off x="4288321" y="5212634"/>
            <a:ext cx="1925061" cy="523220"/>
          </a:xfrm>
          <a:prstGeom prst="rect">
            <a:avLst/>
          </a:prstGeom>
        </p:spPr>
        <p:txBody>
          <a:bodyPr wrap="square">
            <a:spAutoFit/>
          </a:bodyPr>
          <a:lstStyle/>
          <a:p>
            <a:r>
              <a:rPr lang="en-US" altLang="zh-CN" sz="2800" dirty="0">
                <a:solidFill>
                  <a:srgbClr val="000000"/>
                </a:solidFill>
                <a:ea typeface="ＭＳ Ｐゴシック" pitchFamily="-123" charset="-128"/>
              </a:rPr>
              <a:t>real gesture</a:t>
            </a:r>
            <a:endParaRPr lang="zh-CN" altLang="en-US" sz="2800" dirty="0">
              <a:solidFill>
                <a:srgbClr val="000000"/>
              </a:solidFill>
            </a:endParaRPr>
          </a:p>
        </p:txBody>
      </p:sp>
      <p:sp>
        <p:nvSpPr>
          <p:cNvPr id="10" name="矩形 9">
            <a:extLst>
              <a:ext uri="{FF2B5EF4-FFF2-40B4-BE49-F238E27FC236}">
                <a16:creationId xmlns:a16="http://schemas.microsoft.com/office/drawing/2014/main" id="{435B5407-64FC-4AC9-A44E-1D2F410F2471}"/>
              </a:ext>
            </a:extLst>
          </p:cNvPr>
          <p:cNvSpPr/>
          <p:nvPr/>
        </p:nvSpPr>
        <p:spPr>
          <a:xfrm>
            <a:off x="6587778" y="3155211"/>
            <a:ext cx="5445418" cy="1723549"/>
          </a:xfrm>
          <a:prstGeom prst="rect">
            <a:avLst/>
          </a:prstGeom>
        </p:spPr>
        <p:txBody>
          <a:bodyPr wrap="square">
            <a:spAutoFit/>
          </a:bodyPr>
          <a:lstStyle/>
          <a:p>
            <a:pPr marL="514350" indent="-514350">
              <a:spcBef>
                <a:spcPts val="1200"/>
              </a:spcBef>
              <a:buFont typeface="Wingdings" panose="05000000000000000000" pitchFamily="2" charset="2"/>
              <a:buChar char="Ø"/>
            </a:pPr>
            <a:r>
              <a:rPr lang="en-US" altLang="zh-CN" sz="2400" dirty="0"/>
              <a:t>Virtual gesture is </a:t>
            </a:r>
            <a:r>
              <a:rPr lang="en-US" altLang="zh-CN" sz="2400" dirty="0">
                <a:solidFill>
                  <a:srgbClr val="0070C0"/>
                </a:solidFill>
              </a:rPr>
              <a:t>nearly identical</a:t>
            </a:r>
            <a:r>
              <a:rPr lang="en-US" altLang="zh-CN" sz="2400" dirty="0"/>
              <a:t> to real gesture.</a:t>
            </a:r>
          </a:p>
          <a:p>
            <a:pPr marL="514350" indent="-514350">
              <a:spcBef>
                <a:spcPts val="1200"/>
              </a:spcBef>
              <a:buFont typeface="Wingdings" panose="05000000000000000000" pitchFamily="2" charset="2"/>
              <a:buChar char="Ø"/>
            </a:pPr>
            <a:r>
              <a:rPr lang="en-US" altLang="zh-CN" sz="2400" dirty="0"/>
              <a:t>Creating virtual gesture can </a:t>
            </a:r>
            <a:r>
              <a:rPr lang="en-US" altLang="zh-CN" sz="2400" dirty="0">
                <a:solidFill>
                  <a:srgbClr val="0070C0"/>
                </a:solidFill>
              </a:rPr>
              <a:t>enrich the prior knowledge</a:t>
            </a:r>
            <a:r>
              <a:rPr lang="en-US" altLang="zh-CN" sz="2400" dirty="0"/>
              <a:t>. </a:t>
            </a:r>
          </a:p>
        </p:txBody>
      </p:sp>
      <p:sp>
        <p:nvSpPr>
          <p:cNvPr id="3" name="灯片编号占位符 2">
            <a:extLst>
              <a:ext uri="{FF2B5EF4-FFF2-40B4-BE49-F238E27FC236}">
                <a16:creationId xmlns:a16="http://schemas.microsoft.com/office/drawing/2014/main" id="{3D2A3D5B-1D0C-4AFD-917C-D6786F658E2D}"/>
              </a:ext>
            </a:extLst>
          </p:cNvPr>
          <p:cNvSpPr>
            <a:spLocks noGrp="1"/>
          </p:cNvSpPr>
          <p:nvPr>
            <p:ph type="sldNum" sz="quarter" idx="12"/>
          </p:nvPr>
        </p:nvSpPr>
        <p:spPr/>
        <p:txBody>
          <a:bodyPr/>
          <a:lstStyle/>
          <a:p>
            <a:fld id="{E8D85234-B3AF-4D13-AF2A-D2280F6ACEA4}" type="slidenum">
              <a:rPr lang="zh-CN" altLang="en-US" smtClean="0"/>
              <a:t>17</a:t>
            </a:fld>
            <a:endParaRPr lang="zh-CN" altLang="en-US"/>
          </a:p>
        </p:txBody>
      </p:sp>
    </p:spTree>
    <p:custDataLst>
      <p:tags r:id="rId1"/>
    </p:custDataLst>
    <p:extLst>
      <p:ext uri="{BB962C8B-B14F-4D97-AF65-F5344CB8AC3E}">
        <p14:creationId xmlns:p14="http://schemas.microsoft.com/office/powerpoint/2010/main" val="132448141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箭头: 右 47">
            <a:extLst>
              <a:ext uri="{FF2B5EF4-FFF2-40B4-BE49-F238E27FC236}">
                <a16:creationId xmlns:a16="http://schemas.microsoft.com/office/drawing/2014/main" id="{D7C5D9F8-A9C1-469A-9A21-BFAD9582B3F4}"/>
              </a:ext>
            </a:extLst>
          </p:cNvPr>
          <p:cNvSpPr/>
          <p:nvPr/>
        </p:nvSpPr>
        <p:spPr>
          <a:xfrm rot="5400000">
            <a:off x="6775140" y="4693935"/>
            <a:ext cx="451336" cy="409914"/>
          </a:xfrm>
          <a:prstGeom prst="rightArrow">
            <a:avLst>
              <a:gd name="adj1" fmla="val 50000"/>
              <a:gd name="adj2" fmla="val 73399"/>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a:extLst>
              <a:ext uri="{FF2B5EF4-FFF2-40B4-BE49-F238E27FC236}">
                <a16:creationId xmlns:a16="http://schemas.microsoft.com/office/drawing/2014/main" id="{DE407384-A7A2-43F4-A14C-F5D110F7EC54}"/>
              </a:ext>
            </a:extLst>
          </p:cNvPr>
          <p:cNvSpPr>
            <a:spLocks noGrp="1"/>
          </p:cNvSpPr>
          <p:nvPr>
            <p:ph type="title"/>
          </p:nvPr>
        </p:nvSpPr>
        <p:spPr/>
        <p:txBody>
          <a:bodyPr/>
          <a:lstStyle/>
          <a:p>
            <a:r>
              <a:rPr lang="en-US" altLang="zh-CN" dirty="0"/>
              <a:t>Our Solution -- OneFi</a:t>
            </a:r>
            <a:endParaRPr lang="zh-CN" altLang="en-US" dirty="0"/>
          </a:p>
        </p:txBody>
      </p:sp>
      <p:sp>
        <p:nvSpPr>
          <p:cNvPr id="9" name="内容占位符 2">
            <a:extLst>
              <a:ext uri="{FF2B5EF4-FFF2-40B4-BE49-F238E27FC236}">
                <a16:creationId xmlns:a16="http://schemas.microsoft.com/office/drawing/2014/main" id="{8B8D75A7-5B87-4CF2-8B09-0B31DCBC5DD9}"/>
              </a:ext>
            </a:extLst>
          </p:cNvPr>
          <p:cNvSpPr>
            <a:spLocks noGrp="1"/>
          </p:cNvSpPr>
          <p:nvPr>
            <p:ph idx="1"/>
          </p:nvPr>
        </p:nvSpPr>
        <p:spPr>
          <a:xfrm>
            <a:off x="499085" y="1308097"/>
            <a:ext cx="5596915" cy="581670"/>
          </a:xfrm>
        </p:spPr>
        <p:txBody>
          <a:bodyPr/>
          <a:lstStyle/>
          <a:p>
            <a:pPr>
              <a:buFont typeface="Wingdings" panose="05000000000000000000" pitchFamily="2" charset="2"/>
              <a:buChar char="Ø"/>
            </a:pPr>
            <a:r>
              <a:rPr lang="en-US" altLang="zh-CN" dirty="0"/>
              <a:t> Overview:</a:t>
            </a:r>
          </a:p>
          <a:p>
            <a:pPr marL="0" indent="0">
              <a:buNone/>
            </a:pPr>
            <a:endParaRPr lang="en-US" altLang="zh-CN" dirty="0"/>
          </a:p>
          <a:p>
            <a:endParaRPr lang="zh-CN" altLang="en-US" dirty="0"/>
          </a:p>
        </p:txBody>
      </p:sp>
      <p:sp>
        <p:nvSpPr>
          <p:cNvPr id="19" name="矩形 18">
            <a:extLst>
              <a:ext uri="{FF2B5EF4-FFF2-40B4-BE49-F238E27FC236}">
                <a16:creationId xmlns:a16="http://schemas.microsoft.com/office/drawing/2014/main" id="{7476CD98-98A0-4C0C-A25E-8E43C5DF0AB9}"/>
              </a:ext>
            </a:extLst>
          </p:cNvPr>
          <p:cNvSpPr/>
          <p:nvPr/>
        </p:nvSpPr>
        <p:spPr>
          <a:xfrm>
            <a:off x="499085" y="2292019"/>
            <a:ext cx="6267475" cy="400110"/>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000" dirty="0"/>
              <a:t>A similarity-based one-shot learning framework</a:t>
            </a:r>
          </a:p>
        </p:txBody>
      </p:sp>
      <p:sp>
        <p:nvSpPr>
          <p:cNvPr id="23" name="矩形 22">
            <a:extLst>
              <a:ext uri="{FF2B5EF4-FFF2-40B4-BE49-F238E27FC236}">
                <a16:creationId xmlns:a16="http://schemas.microsoft.com/office/drawing/2014/main" id="{29A13BBC-36DA-4AD8-B040-C2BCBD5097CF}"/>
              </a:ext>
            </a:extLst>
          </p:cNvPr>
          <p:cNvSpPr/>
          <p:nvPr/>
        </p:nvSpPr>
        <p:spPr>
          <a:xfrm>
            <a:off x="6794182" y="2298594"/>
            <a:ext cx="4856497" cy="400110"/>
          </a:xfrm>
          <a:prstGeom prst="rect">
            <a:avLst/>
          </a:prstGeom>
        </p:spPr>
        <p:txBody>
          <a:bodyPr wrap="square">
            <a:spAutoFit/>
          </a:bodyPr>
          <a:lstStyle/>
          <a:p>
            <a:pPr defTabSz="914400" fontAlgn="base">
              <a:spcBef>
                <a:spcPct val="0"/>
              </a:spcBef>
              <a:spcAft>
                <a:spcPct val="0"/>
              </a:spcAft>
            </a:pPr>
            <a:r>
              <a:rPr lang="en-US" altLang="zh-CN" sz="2000" b="1" dirty="0">
                <a:solidFill>
                  <a:srgbClr val="000000"/>
                </a:solidFill>
                <a:ea typeface="ＭＳ Ｐゴシック" pitchFamily="-123" charset="-128"/>
              </a:rPr>
              <a:t>Alleviate Training Overhead </a:t>
            </a:r>
          </a:p>
        </p:txBody>
      </p:sp>
      <p:cxnSp>
        <p:nvCxnSpPr>
          <p:cNvPr id="24" name="直接箭头连接符 23">
            <a:extLst>
              <a:ext uri="{FF2B5EF4-FFF2-40B4-BE49-F238E27FC236}">
                <a16:creationId xmlns:a16="http://schemas.microsoft.com/office/drawing/2014/main" id="{8B4FE7EB-BF4F-40FA-93C2-AF2C829A80FD}"/>
              </a:ext>
            </a:extLst>
          </p:cNvPr>
          <p:cNvCxnSpPr>
            <a:cxnSpLocks/>
          </p:cNvCxnSpPr>
          <p:nvPr/>
        </p:nvCxnSpPr>
        <p:spPr>
          <a:xfrm>
            <a:off x="6121197" y="2492074"/>
            <a:ext cx="54000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617223AB-9C2D-4582-AE64-46DA45B12EF5}"/>
              </a:ext>
            </a:extLst>
          </p:cNvPr>
          <p:cNvSpPr/>
          <p:nvPr/>
        </p:nvSpPr>
        <p:spPr>
          <a:xfrm>
            <a:off x="499085" y="2795896"/>
            <a:ext cx="4011956" cy="400110"/>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000" dirty="0"/>
              <a:t>A self-attention-based backbone</a:t>
            </a:r>
          </a:p>
        </p:txBody>
      </p:sp>
      <p:sp>
        <p:nvSpPr>
          <p:cNvPr id="26" name="矩形 25">
            <a:extLst>
              <a:ext uri="{FF2B5EF4-FFF2-40B4-BE49-F238E27FC236}">
                <a16:creationId xmlns:a16="http://schemas.microsoft.com/office/drawing/2014/main" id="{2749D7BD-4BA5-4CFB-90D3-32135986B8E0}"/>
              </a:ext>
            </a:extLst>
          </p:cNvPr>
          <p:cNvSpPr/>
          <p:nvPr/>
        </p:nvSpPr>
        <p:spPr>
          <a:xfrm>
            <a:off x="499085" y="1768966"/>
            <a:ext cx="6267475" cy="400110"/>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000" dirty="0"/>
              <a:t>A data augmentation method based on signal modeling</a:t>
            </a:r>
          </a:p>
        </p:txBody>
      </p:sp>
      <p:sp>
        <p:nvSpPr>
          <p:cNvPr id="4" name="矩形: 圆角 3">
            <a:extLst>
              <a:ext uri="{FF2B5EF4-FFF2-40B4-BE49-F238E27FC236}">
                <a16:creationId xmlns:a16="http://schemas.microsoft.com/office/drawing/2014/main" id="{BB0989A5-AA39-4676-8D3A-FC79333C71D7}"/>
              </a:ext>
            </a:extLst>
          </p:cNvPr>
          <p:cNvSpPr/>
          <p:nvPr/>
        </p:nvSpPr>
        <p:spPr>
          <a:xfrm>
            <a:off x="857914" y="4168066"/>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Base Dataset</a:t>
            </a:r>
            <a:endParaRPr lang="zh-CN" altLang="en-US" sz="1500" b="1" dirty="0">
              <a:solidFill>
                <a:schemeClr val="tx1"/>
              </a:solidFill>
            </a:endParaRPr>
          </a:p>
        </p:txBody>
      </p:sp>
      <p:sp>
        <p:nvSpPr>
          <p:cNvPr id="17" name="矩形: 圆角 16">
            <a:extLst>
              <a:ext uri="{FF2B5EF4-FFF2-40B4-BE49-F238E27FC236}">
                <a16:creationId xmlns:a16="http://schemas.microsoft.com/office/drawing/2014/main" id="{FFAD094E-BFE7-44F8-9BAA-E5712591230E}"/>
              </a:ext>
            </a:extLst>
          </p:cNvPr>
          <p:cNvSpPr/>
          <p:nvPr/>
        </p:nvSpPr>
        <p:spPr>
          <a:xfrm>
            <a:off x="2608915" y="4168066"/>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Pre-processing</a:t>
            </a:r>
            <a:endParaRPr lang="zh-CN" altLang="en-US" sz="1500" b="1" dirty="0">
              <a:solidFill>
                <a:schemeClr val="tx1"/>
              </a:solidFill>
            </a:endParaRPr>
          </a:p>
        </p:txBody>
      </p:sp>
      <p:sp>
        <p:nvSpPr>
          <p:cNvPr id="18" name="矩形: 圆角 17">
            <a:extLst>
              <a:ext uri="{FF2B5EF4-FFF2-40B4-BE49-F238E27FC236}">
                <a16:creationId xmlns:a16="http://schemas.microsoft.com/office/drawing/2014/main" id="{FBE4BF26-196A-4A10-89F8-854E307FEF0C}"/>
              </a:ext>
            </a:extLst>
          </p:cNvPr>
          <p:cNvSpPr/>
          <p:nvPr/>
        </p:nvSpPr>
        <p:spPr>
          <a:xfrm>
            <a:off x="4359916" y="4168066"/>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Data Augmentation</a:t>
            </a:r>
            <a:endParaRPr lang="zh-CN" altLang="en-US" sz="1500" b="1" dirty="0">
              <a:solidFill>
                <a:schemeClr val="tx1"/>
              </a:solidFill>
            </a:endParaRPr>
          </a:p>
        </p:txBody>
      </p:sp>
      <p:sp>
        <p:nvSpPr>
          <p:cNvPr id="31" name="矩形: 圆角 30">
            <a:extLst>
              <a:ext uri="{FF2B5EF4-FFF2-40B4-BE49-F238E27FC236}">
                <a16:creationId xmlns:a16="http://schemas.microsoft.com/office/drawing/2014/main" id="{FA416380-D980-4FEB-B11C-2849B792FE76}"/>
              </a:ext>
            </a:extLst>
          </p:cNvPr>
          <p:cNvSpPr/>
          <p:nvPr/>
        </p:nvSpPr>
        <p:spPr>
          <a:xfrm>
            <a:off x="857915" y="5123484"/>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Support Set</a:t>
            </a:r>
            <a:endParaRPr lang="zh-CN" altLang="en-US" sz="1500" b="1" dirty="0">
              <a:solidFill>
                <a:schemeClr val="tx1"/>
              </a:solidFill>
            </a:endParaRPr>
          </a:p>
        </p:txBody>
      </p:sp>
      <p:sp>
        <p:nvSpPr>
          <p:cNvPr id="32" name="矩形: 圆角 31">
            <a:extLst>
              <a:ext uri="{FF2B5EF4-FFF2-40B4-BE49-F238E27FC236}">
                <a16:creationId xmlns:a16="http://schemas.microsoft.com/office/drawing/2014/main" id="{BF45949D-9DBB-48A1-B852-861C321B3E6B}"/>
              </a:ext>
            </a:extLst>
          </p:cNvPr>
          <p:cNvSpPr/>
          <p:nvPr/>
        </p:nvSpPr>
        <p:spPr>
          <a:xfrm>
            <a:off x="2608916" y="5123484"/>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Pre-processing</a:t>
            </a:r>
            <a:endParaRPr lang="zh-CN" altLang="en-US" sz="1500" b="1" dirty="0">
              <a:solidFill>
                <a:schemeClr val="tx1"/>
              </a:solidFill>
            </a:endParaRPr>
          </a:p>
        </p:txBody>
      </p:sp>
      <p:sp>
        <p:nvSpPr>
          <p:cNvPr id="5" name="箭头: 右 4">
            <a:extLst>
              <a:ext uri="{FF2B5EF4-FFF2-40B4-BE49-F238E27FC236}">
                <a16:creationId xmlns:a16="http://schemas.microsoft.com/office/drawing/2014/main" id="{3673C349-2AAB-421B-8008-3CC7B6F6FBAB}"/>
              </a:ext>
            </a:extLst>
          </p:cNvPr>
          <p:cNvSpPr/>
          <p:nvPr/>
        </p:nvSpPr>
        <p:spPr>
          <a:xfrm>
            <a:off x="2296123" y="4215688"/>
            <a:ext cx="287748" cy="409914"/>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箭头: 右 32">
            <a:extLst>
              <a:ext uri="{FF2B5EF4-FFF2-40B4-BE49-F238E27FC236}">
                <a16:creationId xmlns:a16="http://schemas.microsoft.com/office/drawing/2014/main" id="{239D6B6D-CDBA-40E0-8591-A727B06E9800}"/>
              </a:ext>
            </a:extLst>
          </p:cNvPr>
          <p:cNvSpPr/>
          <p:nvPr/>
        </p:nvSpPr>
        <p:spPr>
          <a:xfrm>
            <a:off x="4047124" y="4215688"/>
            <a:ext cx="287748" cy="409914"/>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箭头: 右 34">
            <a:extLst>
              <a:ext uri="{FF2B5EF4-FFF2-40B4-BE49-F238E27FC236}">
                <a16:creationId xmlns:a16="http://schemas.microsoft.com/office/drawing/2014/main" id="{A88582DD-A109-439C-B923-77542B3EE634}"/>
              </a:ext>
            </a:extLst>
          </p:cNvPr>
          <p:cNvSpPr/>
          <p:nvPr/>
        </p:nvSpPr>
        <p:spPr>
          <a:xfrm>
            <a:off x="2307846" y="5171106"/>
            <a:ext cx="287748" cy="409914"/>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36">
            <a:extLst>
              <a:ext uri="{FF2B5EF4-FFF2-40B4-BE49-F238E27FC236}">
                <a16:creationId xmlns:a16="http://schemas.microsoft.com/office/drawing/2014/main" id="{99382414-AF86-47FA-B5C3-0BFF7D0DA66C}"/>
              </a:ext>
            </a:extLst>
          </p:cNvPr>
          <p:cNvSpPr/>
          <p:nvPr/>
        </p:nvSpPr>
        <p:spPr>
          <a:xfrm>
            <a:off x="6294226" y="4168066"/>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Extract Prior Knowledge</a:t>
            </a:r>
            <a:endParaRPr lang="zh-CN" altLang="en-US" sz="1500" b="1" dirty="0">
              <a:solidFill>
                <a:schemeClr val="tx1"/>
              </a:solidFill>
            </a:endParaRPr>
          </a:p>
        </p:txBody>
      </p:sp>
      <p:sp>
        <p:nvSpPr>
          <p:cNvPr id="38" name="矩形: 圆角 37">
            <a:extLst>
              <a:ext uri="{FF2B5EF4-FFF2-40B4-BE49-F238E27FC236}">
                <a16:creationId xmlns:a16="http://schemas.microsoft.com/office/drawing/2014/main" id="{A0CCCA2E-B583-480F-AAB8-167F304961E9}"/>
              </a:ext>
            </a:extLst>
          </p:cNvPr>
          <p:cNvSpPr/>
          <p:nvPr/>
        </p:nvSpPr>
        <p:spPr>
          <a:xfrm>
            <a:off x="6294227" y="5123484"/>
            <a:ext cx="1413164" cy="50515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rPr>
              <a:t>One-Shot Adaption</a:t>
            </a:r>
            <a:endParaRPr lang="zh-CN" altLang="en-US" sz="1500" b="1" dirty="0">
              <a:solidFill>
                <a:schemeClr val="tx1"/>
              </a:solidFill>
            </a:endParaRPr>
          </a:p>
        </p:txBody>
      </p:sp>
      <p:sp>
        <p:nvSpPr>
          <p:cNvPr id="6" name="矩形 5">
            <a:extLst>
              <a:ext uri="{FF2B5EF4-FFF2-40B4-BE49-F238E27FC236}">
                <a16:creationId xmlns:a16="http://schemas.microsoft.com/office/drawing/2014/main" id="{77E952BC-46F9-4A40-8336-AC265F99E2C2}"/>
              </a:ext>
            </a:extLst>
          </p:cNvPr>
          <p:cNvSpPr/>
          <p:nvPr/>
        </p:nvSpPr>
        <p:spPr>
          <a:xfrm>
            <a:off x="807903" y="4041413"/>
            <a:ext cx="5234809" cy="7584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8180930A-AC16-4735-97C4-5D0AE8C8EC81}"/>
              </a:ext>
            </a:extLst>
          </p:cNvPr>
          <p:cNvSpPr/>
          <p:nvPr/>
        </p:nvSpPr>
        <p:spPr>
          <a:xfrm>
            <a:off x="807904" y="4996831"/>
            <a:ext cx="5234809" cy="7584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2DC15726-35EE-4857-9423-A177B96D5BF6}"/>
              </a:ext>
            </a:extLst>
          </p:cNvPr>
          <p:cNvSpPr/>
          <p:nvPr/>
        </p:nvSpPr>
        <p:spPr>
          <a:xfrm>
            <a:off x="6217143" y="4041415"/>
            <a:ext cx="1559091" cy="171388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箭头: 右 48">
            <a:extLst>
              <a:ext uri="{FF2B5EF4-FFF2-40B4-BE49-F238E27FC236}">
                <a16:creationId xmlns:a16="http://schemas.microsoft.com/office/drawing/2014/main" id="{F54B0BB7-84ED-4736-8E40-3C989A90B714}"/>
              </a:ext>
            </a:extLst>
          </p:cNvPr>
          <p:cNvSpPr/>
          <p:nvPr/>
        </p:nvSpPr>
        <p:spPr>
          <a:xfrm>
            <a:off x="7701378" y="4518310"/>
            <a:ext cx="360090" cy="767329"/>
          </a:xfrm>
          <a:prstGeom prst="rightArrow">
            <a:avLst>
              <a:gd name="adj1" fmla="val 50000"/>
              <a:gd name="adj2" fmla="val 63714"/>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箭头: 右 33">
            <a:extLst>
              <a:ext uri="{FF2B5EF4-FFF2-40B4-BE49-F238E27FC236}">
                <a16:creationId xmlns:a16="http://schemas.microsoft.com/office/drawing/2014/main" id="{BEEA0A54-2C66-4B87-AFA5-3D92239BF188}"/>
              </a:ext>
            </a:extLst>
          </p:cNvPr>
          <p:cNvSpPr/>
          <p:nvPr/>
        </p:nvSpPr>
        <p:spPr>
          <a:xfrm>
            <a:off x="5809851" y="4215688"/>
            <a:ext cx="451336" cy="409914"/>
          </a:xfrm>
          <a:prstGeom prst="rightArrow">
            <a:avLst>
              <a:gd name="adj1" fmla="val 50000"/>
              <a:gd name="adj2" fmla="val 73399"/>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箭头: 右 35">
            <a:extLst>
              <a:ext uri="{FF2B5EF4-FFF2-40B4-BE49-F238E27FC236}">
                <a16:creationId xmlns:a16="http://schemas.microsoft.com/office/drawing/2014/main" id="{A1A552F3-78FB-43DF-ADB7-B7627AD0593D}"/>
              </a:ext>
            </a:extLst>
          </p:cNvPr>
          <p:cNvSpPr/>
          <p:nvPr/>
        </p:nvSpPr>
        <p:spPr>
          <a:xfrm>
            <a:off x="4052984" y="5171106"/>
            <a:ext cx="2208204" cy="409914"/>
          </a:xfrm>
          <a:prstGeom prst="rightArrow">
            <a:avLst>
              <a:gd name="adj1" fmla="val 50000"/>
              <a:gd name="adj2" fmla="val 79639"/>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26761B32-E65F-4680-A126-6DE00BF8BEE0}"/>
              </a:ext>
            </a:extLst>
          </p:cNvPr>
          <p:cNvSpPr/>
          <p:nvPr/>
        </p:nvSpPr>
        <p:spPr>
          <a:xfrm>
            <a:off x="6126933" y="3830613"/>
            <a:ext cx="1767735" cy="2179246"/>
          </a:xfrm>
          <a:prstGeom prst="ellipse">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3" name="组合 212">
            <a:extLst>
              <a:ext uri="{FF2B5EF4-FFF2-40B4-BE49-F238E27FC236}">
                <a16:creationId xmlns:a16="http://schemas.microsoft.com/office/drawing/2014/main" id="{1C8962E0-D087-47A9-82BF-032996B16D14}"/>
              </a:ext>
            </a:extLst>
          </p:cNvPr>
          <p:cNvGrpSpPr/>
          <p:nvPr/>
        </p:nvGrpSpPr>
        <p:grpSpPr>
          <a:xfrm>
            <a:off x="8256036" y="4206951"/>
            <a:ext cx="1580288" cy="1402173"/>
            <a:chOff x="8256036" y="4206951"/>
            <a:chExt cx="1580288" cy="1402173"/>
          </a:xfrm>
        </p:grpSpPr>
        <p:sp>
          <p:nvSpPr>
            <p:cNvPr id="214" name="椭圆 213">
              <a:extLst>
                <a:ext uri="{FF2B5EF4-FFF2-40B4-BE49-F238E27FC236}">
                  <a16:creationId xmlns:a16="http://schemas.microsoft.com/office/drawing/2014/main" id="{028E512E-695F-4514-A660-AF1245302BF0}"/>
                </a:ext>
              </a:extLst>
            </p:cNvPr>
            <p:cNvSpPr/>
            <p:nvPr/>
          </p:nvSpPr>
          <p:spPr>
            <a:xfrm>
              <a:off x="8714345" y="4206951"/>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a:extLst>
                <a:ext uri="{FF2B5EF4-FFF2-40B4-BE49-F238E27FC236}">
                  <a16:creationId xmlns:a16="http://schemas.microsoft.com/office/drawing/2014/main" id="{8A9ADA99-773C-4A0A-9476-FDCC9DE77E09}"/>
                </a:ext>
              </a:extLst>
            </p:cNvPr>
            <p:cNvSpPr/>
            <p:nvPr/>
          </p:nvSpPr>
          <p:spPr>
            <a:xfrm>
              <a:off x="8714345" y="4509370"/>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1E55246A-D4DF-4702-A94A-391919C53928}"/>
                </a:ext>
              </a:extLst>
            </p:cNvPr>
            <p:cNvSpPr/>
            <p:nvPr/>
          </p:nvSpPr>
          <p:spPr>
            <a:xfrm>
              <a:off x="8714345" y="4811789"/>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25D69103-8188-4F15-BEFE-9245A17042CB}"/>
                </a:ext>
              </a:extLst>
            </p:cNvPr>
            <p:cNvSpPr/>
            <p:nvPr/>
          </p:nvSpPr>
          <p:spPr>
            <a:xfrm>
              <a:off x="8714345" y="5114208"/>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a16="http://schemas.microsoft.com/office/drawing/2014/main" id="{049C4053-11BE-482E-869D-D32D7BED3700}"/>
                </a:ext>
              </a:extLst>
            </p:cNvPr>
            <p:cNvSpPr/>
            <p:nvPr/>
          </p:nvSpPr>
          <p:spPr>
            <a:xfrm>
              <a:off x="8714345" y="5416626"/>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a16="http://schemas.microsoft.com/office/drawing/2014/main" id="{FF6C0D22-0E14-4074-9C68-1F0897FF3870}"/>
                </a:ext>
              </a:extLst>
            </p:cNvPr>
            <p:cNvSpPr/>
            <p:nvPr/>
          </p:nvSpPr>
          <p:spPr>
            <a:xfrm>
              <a:off x="9169164" y="4206951"/>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a16="http://schemas.microsoft.com/office/drawing/2014/main" id="{5314C490-C6F9-4366-B71A-DB6738694F24}"/>
                </a:ext>
              </a:extLst>
            </p:cNvPr>
            <p:cNvSpPr/>
            <p:nvPr/>
          </p:nvSpPr>
          <p:spPr>
            <a:xfrm>
              <a:off x="9169164" y="4509370"/>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a16="http://schemas.microsoft.com/office/drawing/2014/main" id="{714C7365-614E-4F7B-8424-E756DDABFFBF}"/>
                </a:ext>
              </a:extLst>
            </p:cNvPr>
            <p:cNvSpPr/>
            <p:nvPr/>
          </p:nvSpPr>
          <p:spPr>
            <a:xfrm>
              <a:off x="9169164" y="4811789"/>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a:extLst>
                <a:ext uri="{FF2B5EF4-FFF2-40B4-BE49-F238E27FC236}">
                  <a16:creationId xmlns:a16="http://schemas.microsoft.com/office/drawing/2014/main" id="{6E1BFCF9-EC4C-4434-9D72-2AB5DD6F5276}"/>
                </a:ext>
              </a:extLst>
            </p:cNvPr>
            <p:cNvSpPr/>
            <p:nvPr/>
          </p:nvSpPr>
          <p:spPr>
            <a:xfrm>
              <a:off x="9169164" y="5114208"/>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C9ADF5DB-BD5F-470A-83A4-0F0182EBD3D8}"/>
                </a:ext>
              </a:extLst>
            </p:cNvPr>
            <p:cNvSpPr/>
            <p:nvPr/>
          </p:nvSpPr>
          <p:spPr>
            <a:xfrm>
              <a:off x="9169164" y="5416626"/>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E06BA6CE-5B0E-4027-8A60-D8D5CF36F8AD}"/>
                </a:ext>
              </a:extLst>
            </p:cNvPr>
            <p:cNvSpPr/>
            <p:nvPr/>
          </p:nvSpPr>
          <p:spPr>
            <a:xfrm>
              <a:off x="8256036" y="4359351"/>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a:extLst>
                <a:ext uri="{FF2B5EF4-FFF2-40B4-BE49-F238E27FC236}">
                  <a16:creationId xmlns:a16="http://schemas.microsoft.com/office/drawing/2014/main" id="{4A6FBF49-D7E9-440F-AB41-E32DEBD534E0}"/>
                </a:ext>
              </a:extLst>
            </p:cNvPr>
            <p:cNvSpPr/>
            <p:nvPr/>
          </p:nvSpPr>
          <p:spPr>
            <a:xfrm>
              <a:off x="8256036" y="4661770"/>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a:extLst>
                <a:ext uri="{FF2B5EF4-FFF2-40B4-BE49-F238E27FC236}">
                  <a16:creationId xmlns:a16="http://schemas.microsoft.com/office/drawing/2014/main" id="{8590A6F3-7685-40B4-9211-1F028B7656D8}"/>
                </a:ext>
              </a:extLst>
            </p:cNvPr>
            <p:cNvSpPr/>
            <p:nvPr/>
          </p:nvSpPr>
          <p:spPr>
            <a:xfrm>
              <a:off x="8256036" y="4964189"/>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a:extLst>
                <a:ext uri="{FF2B5EF4-FFF2-40B4-BE49-F238E27FC236}">
                  <a16:creationId xmlns:a16="http://schemas.microsoft.com/office/drawing/2014/main" id="{89594A08-5C38-4CFB-A6AE-29597FB2B0D5}"/>
                </a:ext>
              </a:extLst>
            </p:cNvPr>
            <p:cNvSpPr/>
            <p:nvPr/>
          </p:nvSpPr>
          <p:spPr>
            <a:xfrm>
              <a:off x="8256036" y="5266608"/>
              <a:ext cx="194400" cy="192498"/>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a:extLst>
                <a:ext uri="{FF2B5EF4-FFF2-40B4-BE49-F238E27FC236}">
                  <a16:creationId xmlns:a16="http://schemas.microsoft.com/office/drawing/2014/main" id="{D7516E50-7785-437F-8406-2FFDD11509D1}"/>
                </a:ext>
              </a:extLst>
            </p:cNvPr>
            <p:cNvSpPr/>
            <p:nvPr/>
          </p:nvSpPr>
          <p:spPr>
            <a:xfrm>
              <a:off x="9641924" y="4359351"/>
              <a:ext cx="194400" cy="192498"/>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endParaRPr>
            </a:p>
          </p:txBody>
        </p:sp>
        <p:sp>
          <p:nvSpPr>
            <p:cNvPr id="233" name="椭圆 232">
              <a:extLst>
                <a:ext uri="{FF2B5EF4-FFF2-40B4-BE49-F238E27FC236}">
                  <a16:creationId xmlns:a16="http://schemas.microsoft.com/office/drawing/2014/main" id="{6FAB711E-FCB7-4D62-BAA9-A470F0C6EC7D}"/>
                </a:ext>
              </a:extLst>
            </p:cNvPr>
            <p:cNvSpPr/>
            <p:nvPr/>
          </p:nvSpPr>
          <p:spPr>
            <a:xfrm>
              <a:off x="9641924" y="4661770"/>
              <a:ext cx="194400" cy="192498"/>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234" name="椭圆 233">
              <a:extLst>
                <a:ext uri="{FF2B5EF4-FFF2-40B4-BE49-F238E27FC236}">
                  <a16:creationId xmlns:a16="http://schemas.microsoft.com/office/drawing/2014/main" id="{B5EE7DA1-2CFA-40A0-9A26-5E4D9839F831}"/>
                </a:ext>
              </a:extLst>
            </p:cNvPr>
            <p:cNvSpPr/>
            <p:nvPr/>
          </p:nvSpPr>
          <p:spPr>
            <a:xfrm>
              <a:off x="9641924" y="4964189"/>
              <a:ext cx="194400" cy="192498"/>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235" name="椭圆 234">
              <a:extLst>
                <a:ext uri="{FF2B5EF4-FFF2-40B4-BE49-F238E27FC236}">
                  <a16:creationId xmlns:a16="http://schemas.microsoft.com/office/drawing/2014/main" id="{120D6983-070F-458E-A04C-83BD1C1788BC}"/>
                </a:ext>
              </a:extLst>
            </p:cNvPr>
            <p:cNvSpPr/>
            <p:nvPr/>
          </p:nvSpPr>
          <p:spPr>
            <a:xfrm>
              <a:off x="9641924" y="5266608"/>
              <a:ext cx="194400" cy="192498"/>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cxnSp>
          <p:nvCxnSpPr>
            <p:cNvPr id="237" name="直接连接符 236">
              <a:extLst>
                <a:ext uri="{FF2B5EF4-FFF2-40B4-BE49-F238E27FC236}">
                  <a16:creationId xmlns:a16="http://schemas.microsoft.com/office/drawing/2014/main" id="{886CCE92-29D7-409B-AEC0-A8791596FD5C}"/>
                </a:ext>
              </a:extLst>
            </p:cNvPr>
            <p:cNvCxnSpPr>
              <a:stCxn id="214" idx="2"/>
              <a:endCxn id="228" idx="6"/>
            </p:cNvCxnSpPr>
            <p:nvPr/>
          </p:nvCxnSpPr>
          <p:spPr>
            <a:xfrm flipH="1">
              <a:off x="8450436" y="4303200"/>
              <a:ext cx="263909"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直接连接符 237">
              <a:extLst>
                <a:ext uri="{FF2B5EF4-FFF2-40B4-BE49-F238E27FC236}">
                  <a16:creationId xmlns:a16="http://schemas.microsoft.com/office/drawing/2014/main" id="{29192872-AF3B-43CD-BDF2-9B21C9BA0CDF}"/>
                </a:ext>
              </a:extLst>
            </p:cNvPr>
            <p:cNvCxnSpPr>
              <a:cxnSpLocks/>
              <a:stCxn id="215" idx="2"/>
              <a:endCxn id="228" idx="6"/>
            </p:cNvCxnSpPr>
            <p:nvPr/>
          </p:nvCxnSpPr>
          <p:spPr>
            <a:xfrm flipH="1" flipV="1">
              <a:off x="8450436" y="4455600"/>
              <a:ext cx="263909"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直接连接符 241">
              <a:extLst>
                <a:ext uri="{FF2B5EF4-FFF2-40B4-BE49-F238E27FC236}">
                  <a16:creationId xmlns:a16="http://schemas.microsoft.com/office/drawing/2014/main" id="{288AA5AB-5CD6-432A-902E-AD9F4C124648}"/>
                </a:ext>
              </a:extLst>
            </p:cNvPr>
            <p:cNvCxnSpPr>
              <a:cxnSpLocks/>
              <a:stCxn id="216" idx="2"/>
              <a:endCxn id="228" idx="6"/>
            </p:cNvCxnSpPr>
            <p:nvPr/>
          </p:nvCxnSpPr>
          <p:spPr>
            <a:xfrm flipH="1" flipV="1">
              <a:off x="8450436" y="4455600"/>
              <a:ext cx="263909" cy="45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直接连接符 242">
              <a:extLst>
                <a:ext uri="{FF2B5EF4-FFF2-40B4-BE49-F238E27FC236}">
                  <a16:creationId xmlns:a16="http://schemas.microsoft.com/office/drawing/2014/main" id="{6FAA5BDF-5473-42A1-A3B9-A125CB8125EC}"/>
                </a:ext>
              </a:extLst>
            </p:cNvPr>
            <p:cNvCxnSpPr>
              <a:cxnSpLocks/>
              <a:stCxn id="214" idx="2"/>
              <a:endCxn id="229" idx="6"/>
            </p:cNvCxnSpPr>
            <p:nvPr/>
          </p:nvCxnSpPr>
          <p:spPr>
            <a:xfrm flipH="1">
              <a:off x="8450436" y="4303200"/>
              <a:ext cx="263909"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直接连接符 243">
              <a:extLst>
                <a:ext uri="{FF2B5EF4-FFF2-40B4-BE49-F238E27FC236}">
                  <a16:creationId xmlns:a16="http://schemas.microsoft.com/office/drawing/2014/main" id="{90EBC7AF-4B90-4B39-9C8A-D12ADA597058}"/>
                </a:ext>
              </a:extLst>
            </p:cNvPr>
            <p:cNvCxnSpPr>
              <a:cxnSpLocks/>
              <a:stCxn id="215" idx="2"/>
              <a:endCxn id="229" idx="6"/>
            </p:cNvCxnSpPr>
            <p:nvPr/>
          </p:nvCxnSpPr>
          <p:spPr>
            <a:xfrm flipH="1">
              <a:off x="8450436" y="4605619"/>
              <a:ext cx="263909"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直接连接符 244">
              <a:extLst>
                <a:ext uri="{FF2B5EF4-FFF2-40B4-BE49-F238E27FC236}">
                  <a16:creationId xmlns:a16="http://schemas.microsoft.com/office/drawing/2014/main" id="{EFC7DDD7-F083-482E-9B95-93AF12706FC7}"/>
                </a:ext>
              </a:extLst>
            </p:cNvPr>
            <p:cNvCxnSpPr>
              <a:cxnSpLocks/>
              <a:stCxn id="216" idx="2"/>
              <a:endCxn id="229" idx="6"/>
            </p:cNvCxnSpPr>
            <p:nvPr/>
          </p:nvCxnSpPr>
          <p:spPr>
            <a:xfrm flipH="1" flipV="1">
              <a:off x="8450436" y="4758019"/>
              <a:ext cx="263909"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直接连接符 245">
              <a:extLst>
                <a:ext uri="{FF2B5EF4-FFF2-40B4-BE49-F238E27FC236}">
                  <a16:creationId xmlns:a16="http://schemas.microsoft.com/office/drawing/2014/main" id="{05F8CB0E-AC95-444E-A9FD-96DD6349B0CD}"/>
                </a:ext>
              </a:extLst>
            </p:cNvPr>
            <p:cNvCxnSpPr>
              <a:cxnSpLocks/>
              <a:stCxn id="217" idx="2"/>
              <a:endCxn id="229" idx="6"/>
            </p:cNvCxnSpPr>
            <p:nvPr/>
          </p:nvCxnSpPr>
          <p:spPr>
            <a:xfrm flipH="1" flipV="1">
              <a:off x="8450436" y="4758019"/>
              <a:ext cx="263909" cy="45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直接连接符 246">
              <a:extLst>
                <a:ext uri="{FF2B5EF4-FFF2-40B4-BE49-F238E27FC236}">
                  <a16:creationId xmlns:a16="http://schemas.microsoft.com/office/drawing/2014/main" id="{734E57CA-272B-4FA3-B589-33E1D2BC197D}"/>
                </a:ext>
              </a:extLst>
            </p:cNvPr>
            <p:cNvCxnSpPr>
              <a:cxnSpLocks/>
              <a:stCxn id="215" idx="2"/>
              <a:endCxn id="230" idx="6"/>
            </p:cNvCxnSpPr>
            <p:nvPr/>
          </p:nvCxnSpPr>
          <p:spPr>
            <a:xfrm flipH="1">
              <a:off x="8450436" y="4605619"/>
              <a:ext cx="263909"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直接连接符 250">
              <a:extLst>
                <a:ext uri="{FF2B5EF4-FFF2-40B4-BE49-F238E27FC236}">
                  <a16:creationId xmlns:a16="http://schemas.microsoft.com/office/drawing/2014/main" id="{12318D6F-570D-44C1-8901-FF64BFF70C0A}"/>
                </a:ext>
              </a:extLst>
            </p:cNvPr>
            <p:cNvCxnSpPr>
              <a:cxnSpLocks/>
              <a:stCxn id="216" idx="2"/>
              <a:endCxn id="230" idx="6"/>
            </p:cNvCxnSpPr>
            <p:nvPr/>
          </p:nvCxnSpPr>
          <p:spPr>
            <a:xfrm flipH="1">
              <a:off x="8450436" y="4908038"/>
              <a:ext cx="263909"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直接连接符 251">
              <a:extLst>
                <a:ext uri="{FF2B5EF4-FFF2-40B4-BE49-F238E27FC236}">
                  <a16:creationId xmlns:a16="http://schemas.microsoft.com/office/drawing/2014/main" id="{E3916B13-4B36-427F-9386-39CDE8A39F3E}"/>
                </a:ext>
              </a:extLst>
            </p:cNvPr>
            <p:cNvCxnSpPr>
              <a:cxnSpLocks/>
              <a:stCxn id="217" idx="2"/>
              <a:endCxn id="230" idx="6"/>
            </p:cNvCxnSpPr>
            <p:nvPr/>
          </p:nvCxnSpPr>
          <p:spPr>
            <a:xfrm flipH="1" flipV="1">
              <a:off x="8450436" y="5060438"/>
              <a:ext cx="263909"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直接连接符 252">
              <a:extLst>
                <a:ext uri="{FF2B5EF4-FFF2-40B4-BE49-F238E27FC236}">
                  <a16:creationId xmlns:a16="http://schemas.microsoft.com/office/drawing/2014/main" id="{44F895E0-53DA-41A9-9676-6FF8D6845EE4}"/>
                </a:ext>
              </a:extLst>
            </p:cNvPr>
            <p:cNvCxnSpPr>
              <a:cxnSpLocks/>
              <a:stCxn id="222" idx="2"/>
              <a:endCxn id="230" idx="6"/>
            </p:cNvCxnSpPr>
            <p:nvPr/>
          </p:nvCxnSpPr>
          <p:spPr>
            <a:xfrm flipH="1" flipV="1">
              <a:off x="8450436" y="5060438"/>
              <a:ext cx="263909" cy="452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直接连接符 253">
              <a:extLst>
                <a:ext uri="{FF2B5EF4-FFF2-40B4-BE49-F238E27FC236}">
                  <a16:creationId xmlns:a16="http://schemas.microsoft.com/office/drawing/2014/main" id="{72C9D1AD-F487-4AC7-8DDF-A6797454F186}"/>
                </a:ext>
              </a:extLst>
            </p:cNvPr>
            <p:cNvCxnSpPr>
              <a:cxnSpLocks/>
              <a:stCxn id="216" idx="2"/>
              <a:endCxn id="231" idx="6"/>
            </p:cNvCxnSpPr>
            <p:nvPr/>
          </p:nvCxnSpPr>
          <p:spPr>
            <a:xfrm flipH="1">
              <a:off x="8450436" y="4908038"/>
              <a:ext cx="263909"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直接连接符 254">
              <a:extLst>
                <a:ext uri="{FF2B5EF4-FFF2-40B4-BE49-F238E27FC236}">
                  <a16:creationId xmlns:a16="http://schemas.microsoft.com/office/drawing/2014/main" id="{B402F655-DCEB-4B78-8F56-63C8B4C2CF91}"/>
                </a:ext>
              </a:extLst>
            </p:cNvPr>
            <p:cNvCxnSpPr>
              <a:cxnSpLocks/>
              <a:stCxn id="217" idx="2"/>
              <a:endCxn id="231" idx="6"/>
            </p:cNvCxnSpPr>
            <p:nvPr/>
          </p:nvCxnSpPr>
          <p:spPr>
            <a:xfrm flipH="1">
              <a:off x="8450436" y="5210457"/>
              <a:ext cx="263909"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直接连接符 255">
              <a:extLst>
                <a:ext uri="{FF2B5EF4-FFF2-40B4-BE49-F238E27FC236}">
                  <a16:creationId xmlns:a16="http://schemas.microsoft.com/office/drawing/2014/main" id="{84A0E98F-3BEB-4BCA-AD1F-EB222D2E574A}"/>
                </a:ext>
              </a:extLst>
            </p:cNvPr>
            <p:cNvCxnSpPr>
              <a:cxnSpLocks/>
              <a:stCxn id="222" idx="2"/>
              <a:endCxn id="231" idx="6"/>
            </p:cNvCxnSpPr>
            <p:nvPr/>
          </p:nvCxnSpPr>
          <p:spPr>
            <a:xfrm flipH="1" flipV="1">
              <a:off x="8450436" y="5362857"/>
              <a:ext cx="263909" cy="150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直接连接符 258">
              <a:extLst>
                <a:ext uri="{FF2B5EF4-FFF2-40B4-BE49-F238E27FC236}">
                  <a16:creationId xmlns:a16="http://schemas.microsoft.com/office/drawing/2014/main" id="{E0C05815-E703-4923-BB99-4FABCDD99D82}"/>
                </a:ext>
              </a:extLst>
            </p:cNvPr>
            <p:cNvCxnSpPr>
              <a:cxnSpLocks/>
              <a:stCxn id="232" idx="2"/>
              <a:endCxn id="223" idx="6"/>
            </p:cNvCxnSpPr>
            <p:nvPr/>
          </p:nvCxnSpPr>
          <p:spPr>
            <a:xfrm flipH="1" flipV="1">
              <a:off x="9363564" y="4303200"/>
              <a:ext cx="27836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直接连接符 259">
              <a:extLst>
                <a:ext uri="{FF2B5EF4-FFF2-40B4-BE49-F238E27FC236}">
                  <a16:creationId xmlns:a16="http://schemas.microsoft.com/office/drawing/2014/main" id="{C8FA00E8-F7C8-43D2-8D61-59B79E6E17BE}"/>
                </a:ext>
              </a:extLst>
            </p:cNvPr>
            <p:cNvCxnSpPr>
              <a:cxnSpLocks/>
              <a:stCxn id="232" idx="2"/>
              <a:endCxn id="224" idx="6"/>
            </p:cNvCxnSpPr>
            <p:nvPr/>
          </p:nvCxnSpPr>
          <p:spPr>
            <a:xfrm flipH="1">
              <a:off x="9363564" y="4455600"/>
              <a:ext cx="278360"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直接连接符 260">
              <a:extLst>
                <a:ext uri="{FF2B5EF4-FFF2-40B4-BE49-F238E27FC236}">
                  <a16:creationId xmlns:a16="http://schemas.microsoft.com/office/drawing/2014/main" id="{29BC6143-C044-4730-A7EA-8E8991AF3B56}"/>
                </a:ext>
              </a:extLst>
            </p:cNvPr>
            <p:cNvCxnSpPr>
              <a:cxnSpLocks/>
              <a:stCxn id="232" idx="2"/>
              <a:endCxn id="225" idx="6"/>
            </p:cNvCxnSpPr>
            <p:nvPr/>
          </p:nvCxnSpPr>
          <p:spPr>
            <a:xfrm flipH="1">
              <a:off x="9363564" y="4455600"/>
              <a:ext cx="278360" cy="45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直接连接符 261">
              <a:extLst>
                <a:ext uri="{FF2B5EF4-FFF2-40B4-BE49-F238E27FC236}">
                  <a16:creationId xmlns:a16="http://schemas.microsoft.com/office/drawing/2014/main" id="{EE0F5B59-6478-45A7-81D6-EFAF6B9E88B1}"/>
                </a:ext>
              </a:extLst>
            </p:cNvPr>
            <p:cNvCxnSpPr>
              <a:cxnSpLocks/>
              <a:stCxn id="233" idx="2"/>
              <a:endCxn id="223" idx="6"/>
            </p:cNvCxnSpPr>
            <p:nvPr/>
          </p:nvCxnSpPr>
          <p:spPr>
            <a:xfrm flipH="1" flipV="1">
              <a:off x="9363564" y="4303200"/>
              <a:ext cx="278360"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直接连接符 264">
              <a:extLst>
                <a:ext uri="{FF2B5EF4-FFF2-40B4-BE49-F238E27FC236}">
                  <a16:creationId xmlns:a16="http://schemas.microsoft.com/office/drawing/2014/main" id="{67F5A4D7-C703-4D08-A8E9-7406E0368DF1}"/>
                </a:ext>
              </a:extLst>
            </p:cNvPr>
            <p:cNvCxnSpPr>
              <a:cxnSpLocks/>
              <a:stCxn id="233" idx="2"/>
              <a:endCxn id="224" idx="6"/>
            </p:cNvCxnSpPr>
            <p:nvPr/>
          </p:nvCxnSpPr>
          <p:spPr>
            <a:xfrm flipH="1" flipV="1">
              <a:off x="9363564" y="4605619"/>
              <a:ext cx="27836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直接连接符 265">
              <a:extLst>
                <a:ext uri="{FF2B5EF4-FFF2-40B4-BE49-F238E27FC236}">
                  <a16:creationId xmlns:a16="http://schemas.microsoft.com/office/drawing/2014/main" id="{49E31D82-AF13-49EB-8D7D-C075DC30FB71}"/>
                </a:ext>
              </a:extLst>
            </p:cNvPr>
            <p:cNvCxnSpPr>
              <a:cxnSpLocks/>
              <a:stCxn id="225" idx="6"/>
              <a:endCxn id="233" idx="2"/>
            </p:cNvCxnSpPr>
            <p:nvPr/>
          </p:nvCxnSpPr>
          <p:spPr>
            <a:xfrm flipV="1">
              <a:off x="9363564" y="4758019"/>
              <a:ext cx="278360"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直接连接符 266">
              <a:extLst>
                <a:ext uri="{FF2B5EF4-FFF2-40B4-BE49-F238E27FC236}">
                  <a16:creationId xmlns:a16="http://schemas.microsoft.com/office/drawing/2014/main" id="{E11C42A6-AB04-4A35-9BD1-1F159B2F783C}"/>
                </a:ext>
              </a:extLst>
            </p:cNvPr>
            <p:cNvCxnSpPr>
              <a:cxnSpLocks/>
              <a:stCxn id="226" idx="6"/>
              <a:endCxn id="233" idx="2"/>
            </p:cNvCxnSpPr>
            <p:nvPr/>
          </p:nvCxnSpPr>
          <p:spPr>
            <a:xfrm flipV="1">
              <a:off x="9363564" y="4758019"/>
              <a:ext cx="278360" cy="452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直接连接符 267">
              <a:extLst>
                <a:ext uri="{FF2B5EF4-FFF2-40B4-BE49-F238E27FC236}">
                  <a16:creationId xmlns:a16="http://schemas.microsoft.com/office/drawing/2014/main" id="{756BA406-F1B4-45D1-B982-03584AAB36F8}"/>
                </a:ext>
              </a:extLst>
            </p:cNvPr>
            <p:cNvCxnSpPr>
              <a:cxnSpLocks/>
              <a:stCxn id="224" idx="6"/>
              <a:endCxn id="234" idx="2"/>
            </p:cNvCxnSpPr>
            <p:nvPr/>
          </p:nvCxnSpPr>
          <p:spPr>
            <a:xfrm>
              <a:off x="9363564" y="4605619"/>
              <a:ext cx="278360"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直接连接符 268">
              <a:extLst>
                <a:ext uri="{FF2B5EF4-FFF2-40B4-BE49-F238E27FC236}">
                  <a16:creationId xmlns:a16="http://schemas.microsoft.com/office/drawing/2014/main" id="{75355B8A-71CB-41AB-874F-2D04ED9709E8}"/>
                </a:ext>
              </a:extLst>
            </p:cNvPr>
            <p:cNvCxnSpPr>
              <a:cxnSpLocks/>
              <a:stCxn id="225" idx="6"/>
              <a:endCxn id="234" idx="2"/>
            </p:cNvCxnSpPr>
            <p:nvPr/>
          </p:nvCxnSpPr>
          <p:spPr>
            <a:xfrm>
              <a:off x="9363564" y="4908038"/>
              <a:ext cx="27836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直接连接符 269">
              <a:extLst>
                <a:ext uri="{FF2B5EF4-FFF2-40B4-BE49-F238E27FC236}">
                  <a16:creationId xmlns:a16="http://schemas.microsoft.com/office/drawing/2014/main" id="{4614814D-6E37-4B98-809A-D4A40C7DE8CC}"/>
                </a:ext>
              </a:extLst>
            </p:cNvPr>
            <p:cNvCxnSpPr>
              <a:cxnSpLocks/>
              <a:stCxn id="226" idx="6"/>
              <a:endCxn id="234" idx="2"/>
            </p:cNvCxnSpPr>
            <p:nvPr/>
          </p:nvCxnSpPr>
          <p:spPr>
            <a:xfrm flipV="1">
              <a:off x="9363564" y="5060438"/>
              <a:ext cx="278360" cy="15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直接连接符 270">
              <a:extLst>
                <a:ext uri="{FF2B5EF4-FFF2-40B4-BE49-F238E27FC236}">
                  <a16:creationId xmlns:a16="http://schemas.microsoft.com/office/drawing/2014/main" id="{1E24D122-6F4C-465D-AA66-D00DADE7F336}"/>
                </a:ext>
              </a:extLst>
            </p:cNvPr>
            <p:cNvCxnSpPr>
              <a:cxnSpLocks/>
              <a:stCxn id="227" idx="6"/>
              <a:endCxn id="234" idx="2"/>
            </p:cNvCxnSpPr>
            <p:nvPr/>
          </p:nvCxnSpPr>
          <p:spPr>
            <a:xfrm flipV="1">
              <a:off x="9363564" y="5060438"/>
              <a:ext cx="278360" cy="452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直接连接符 271">
              <a:extLst>
                <a:ext uri="{FF2B5EF4-FFF2-40B4-BE49-F238E27FC236}">
                  <a16:creationId xmlns:a16="http://schemas.microsoft.com/office/drawing/2014/main" id="{F032DF7D-093D-4D98-A0EB-74CE1E0B4EF2}"/>
                </a:ext>
              </a:extLst>
            </p:cNvPr>
            <p:cNvCxnSpPr>
              <a:cxnSpLocks/>
              <a:stCxn id="226" idx="6"/>
              <a:endCxn id="235" idx="2"/>
            </p:cNvCxnSpPr>
            <p:nvPr/>
          </p:nvCxnSpPr>
          <p:spPr>
            <a:xfrm>
              <a:off x="9363564" y="5210457"/>
              <a:ext cx="27836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直接连接符 272">
              <a:extLst>
                <a:ext uri="{FF2B5EF4-FFF2-40B4-BE49-F238E27FC236}">
                  <a16:creationId xmlns:a16="http://schemas.microsoft.com/office/drawing/2014/main" id="{7D421512-2B88-4022-BE44-256AC1B16C4A}"/>
                </a:ext>
              </a:extLst>
            </p:cNvPr>
            <p:cNvCxnSpPr>
              <a:cxnSpLocks/>
              <a:stCxn id="227" idx="6"/>
              <a:endCxn id="235" idx="2"/>
            </p:cNvCxnSpPr>
            <p:nvPr/>
          </p:nvCxnSpPr>
          <p:spPr>
            <a:xfrm flipV="1">
              <a:off x="9363564" y="5362857"/>
              <a:ext cx="278360" cy="150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直接连接符 273">
              <a:extLst>
                <a:ext uri="{FF2B5EF4-FFF2-40B4-BE49-F238E27FC236}">
                  <a16:creationId xmlns:a16="http://schemas.microsoft.com/office/drawing/2014/main" id="{8CA1EF03-87ED-4D15-8000-A90C1CF72BB7}"/>
                </a:ext>
              </a:extLst>
            </p:cNvPr>
            <p:cNvCxnSpPr>
              <a:cxnSpLocks/>
              <a:stCxn id="225" idx="6"/>
              <a:endCxn id="235" idx="2"/>
            </p:cNvCxnSpPr>
            <p:nvPr/>
          </p:nvCxnSpPr>
          <p:spPr>
            <a:xfrm>
              <a:off x="9363564" y="4908038"/>
              <a:ext cx="278360" cy="454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直接连接符 274">
              <a:extLst>
                <a:ext uri="{FF2B5EF4-FFF2-40B4-BE49-F238E27FC236}">
                  <a16:creationId xmlns:a16="http://schemas.microsoft.com/office/drawing/2014/main" id="{3E29637C-345B-4C0B-B085-4B131342C92A}"/>
                </a:ext>
              </a:extLst>
            </p:cNvPr>
            <p:cNvCxnSpPr>
              <a:cxnSpLocks/>
              <a:stCxn id="223" idx="2"/>
              <a:endCxn id="214" idx="6"/>
            </p:cNvCxnSpPr>
            <p:nvPr/>
          </p:nvCxnSpPr>
          <p:spPr>
            <a:xfrm flipH="1">
              <a:off x="8908745" y="4303200"/>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6" name="直接连接符 275">
              <a:extLst>
                <a:ext uri="{FF2B5EF4-FFF2-40B4-BE49-F238E27FC236}">
                  <a16:creationId xmlns:a16="http://schemas.microsoft.com/office/drawing/2014/main" id="{0A69F27F-89E7-4ED6-8F17-FE1AEAAE605C}"/>
                </a:ext>
              </a:extLst>
            </p:cNvPr>
            <p:cNvCxnSpPr>
              <a:cxnSpLocks/>
              <a:stCxn id="224" idx="1"/>
              <a:endCxn id="214" idx="5"/>
            </p:cNvCxnSpPr>
            <p:nvPr/>
          </p:nvCxnSpPr>
          <p:spPr>
            <a:xfrm flipH="1" flipV="1">
              <a:off x="8880276" y="4371258"/>
              <a:ext cx="317357" cy="166303"/>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7" name="直接连接符 276">
              <a:extLst>
                <a:ext uri="{FF2B5EF4-FFF2-40B4-BE49-F238E27FC236}">
                  <a16:creationId xmlns:a16="http://schemas.microsoft.com/office/drawing/2014/main" id="{572387AB-4A0B-452E-8A72-970F9D1AC79B}"/>
                </a:ext>
              </a:extLst>
            </p:cNvPr>
            <p:cNvCxnSpPr>
              <a:cxnSpLocks/>
              <a:stCxn id="225" idx="2"/>
              <a:endCxn id="214" idx="5"/>
            </p:cNvCxnSpPr>
            <p:nvPr/>
          </p:nvCxnSpPr>
          <p:spPr>
            <a:xfrm flipH="1" flipV="1">
              <a:off x="8880276" y="4371258"/>
              <a:ext cx="288888" cy="53678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8" name="直接连接符 277">
              <a:extLst>
                <a:ext uri="{FF2B5EF4-FFF2-40B4-BE49-F238E27FC236}">
                  <a16:creationId xmlns:a16="http://schemas.microsoft.com/office/drawing/2014/main" id="{F00F7D05-A375-406C-86BD-5E190622BD12}"/>
                </a:ext>
              </a:extLst>
            </p:cNvPr>
            <p:cNvCxnSpPr>
              <a:cxnSpLocks/>
              <a:stCxn id="226" idx="1"/>
              <a:endCxn id="214" idx="5"/>
            </p:cNvCxnSpPr>
            <p:nvPr/>
          </p:nvCxnSpPr>
          <p:spPr>
            <a:xfrm flipH="1" flipV="1">
              <a:off x="8880276" y="4371258"/>
              <a:ext cx="317357" cy="77114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9" name="直接连接符 278">
              <a:extLst>
                <a:ext uri="{FF2B5EF4-FFF2-40B4-BE49-F238E27FC236}">
                  <a16:creationId xmlns:a16="http://schemas.microsoft.com/office/drawing/2014/main" id="{0E5A2799-A7B9-4668-B91B-632896F0D9AA}"/>
                </a:ext>
              </a:extLst>
            </p:cNvPr>
            <p:cNvCxnSpPr>
              <a:cxnSpLocks/>
              <a:stCxn id="227" idx="1"/>
              <a:endCxn id="214" idx="5"/>
            </p:cNvCxnSpPr>
            <p:nvPr/>
          </p:nvCxnSpPr>
          <p:spPr>
            <a:xfrm flipH="1" flipV="1">
              <a:off x="8880276" y="4371258"/>
              <a:ext cx="317357" cy="1073559"/>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0" name="直接连接符 279">
              <a:extLst>
                <a:ext uri="{FF2B5EF4-FFF2-40B4-BE49-F238E27FC236}">
                  <a16:creationId xmlns:a16="http://schemas.microsoft.com/office/drawing/2014/main" id="{9B20B12C-265A-4C46-98CE-13C7CA963A40}"/>
                </a:ext>
              </a:extLst>
            </p:cNvPr>
            <p:cNvCxnSpPr>
              <a:cxnSpLocks/>
              <a:stCxn id="215" idx="7"/>
              <a:endCxn id="223" idx="3"/>
            </p:cNvCxnSpPr>
            <p:nvPr/>
          </p:nvCxnSpPr>
          <p:spPr>
            <a:xfrm flipV="1">
              <a:off x="8880276" y="4371258"/>
              <a:ext cx="317357" cy="166303"/>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1" name="直接连接符 280">
              <a:extLst>
                <a:ext uri="{FF2B5EF4-FFF2-40B4-BE49-F238E27FC236}">
                  <a16:creationId xmlns:a16="http://schemas.microsoft.com/office/drawing/2014/main" id="{7CE824DB-30AB-4E7E-9AC7-7920F3987804}"/>
                </a:ext>
              </a:extLst>
            </p:cNvPr>
            <p:cNvCxnSpPr>
              <a:cxnSpLocks/>
              <a:stCxn id="216" idx="6"/>
              <a:endCxn id="223" idx="3"/>
            </p:cNvCxnSpPr>
            <p:nvPr/>
          </p:nvCxnSpPr>
          <p:spPr>
            <a:xfrm flipV="1">
              <a:off x="8908745" y="4371258"/>
              <a:ext cx="288888" cy="53678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2" name="直接连接符 281">
              <a:extLst>
                <a:ext uri="{FF2B5EF4-FFF2-40B4-BE49-F238E27FC236}">
                  <a16:creationId xmlns:a16="http://schemas.microsoft.com/office/drawing/2014/main" id="{B79AE6A7-73F9-4F13-8813-26ED98514D5D}"/>
                </a:ext>
              </a:extLst>
            </p:cNvPr>
            <p:cNvCxnSpPr>
              <a:cxnSpLocks/>
              <a:stCxn id="224" idx="2"/>
              <a:endCxn id="215" idx="6"/>
            </p:cNvCxnSpPr>
            <p:nvPr/>
          </p:nvCxnSpPr>
          <p:spPr>
            <a:xfrm flipH="1">
              <a:off x="8908745" y="4605619"/>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3" name="直接连接符 282">
              <a:extLst>
                <a:ext uri="{FF2B5EF4-FFF2-40B4-BE49-F238E27FC236}">
                  <a16:creationId xmlns:a16="http://schemas.microsoft.com/office/drawing/2014/main" id="{7ADF7BDF-2518-41C5-90BB-02D40A83CA4D}"/>
                </a:ext>
              </a:extLst>
            </p:cNvPr>
            <p:cNvCxnSpPr>
              <a:cxnSpLocks/>
              <a:stCxn id="225" idx="2"/>
              <a:endCxn id="215" idx="5"/>
            </p:cNvCxnSpPr>
            <p:nvPr/>
          </p:nvCxnSpPr>
          <p:spPr>
            <a:xfrm flipH="1" flipV="1">
              <a:off x="8880276" y="4673677"/>
              <a:ext cx="288888" cy="23436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4" name="直接连接符 283">
              <a:extLst>
                <a:ext uri="{FF2B5EF4-FFF2-40B4-BE49-F238E27FC236}">
                  <a16:creationId xmlns:a16="http://schemas.microsoft.com/office/drawing/2014/main" id="{2BF93189-918F-43A0-BC81-749A03CE1EB0}"/>
                </a:ext>
              </a:extLst>
            </p:cNvPr>
            <p:cNvCxnSpPr>
              <a:cxnSpLocks/>
              <a:stCxn id="226" idx="1"/>
              <a:endCxn id="215" idx="5"/>
            </p:cNvCxnSpPr>
            <p:nvPr/>
          </p:nvCxnSpPr>
          <p:spPr>
            <a:xfrm flipH="1" flipV="1">
              <a:off x="8880276" y="4673677"/>
              <a:ext cx="317357" cy="468722"/>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5" name="直接连接符 284">
              <a:extLst>
                <a:ext uri="{FF2B5EF4-FFF2-40B4-BE49-F238E27FC236}">
                  <a16:creationId xmlns:a16="http://schemas.microsoft.com/office/drawing/2014/main" id="{3AAEEFE5-2873-474B-A782-FED55D871167}"/>
                </a:ext>
              </a:extLst>
            </p:cNvPr>
            <p:cNvCxnSpPr>
              <a:cxnSpLocks/>
              <a:stCxn id="227" idx="1"/>
              <a:endCxn id="215" idx="5"/>
            </p:cNvCxnSpPr>
            <p:nvPr/>
          </p:nvCxnSpPr>
          <p:spPr>
            <a:xfrm flipH="1" flipV="1">
              <a:off x="8880276" y="4673677"/>
              <a:ext cx="317357" cy="77114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6" name="直接连接符 285">
              <a:extLst>
                <a:ext uri="{FF2B5EF4-FFF2-40B4-BE49-F238E27FC236}">
                  <a16:creationId xmlns:a16="http://schemas.microsoft.com/office/drawing/2014/main" id="{084C2B92-0A78-4833-BB79-8D9622EE080C}"/>
                </a:ext>
              </a:extLst>
            </p:cNvPr>
            <p:cNvCxnSpPr>
              <a:cxnSpLocks/>
              <a:stCxn id="216" idx="6"/>
              <a:endCxn id="225" idx="2"/>
            </p:cNvCxnSpPr>
            <p:nvPr/>
          </p:nvCxnSpPr>
          <p:spPr>
            <a:xfrm>
              <a:off x="8908745" y="4908038"/>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7" name="直接连接符 286">
              <a:extLst>
                <a:ext uri="{FF2B5EF4-FFF2-40B4-BE49-F238E27FC236}">
                  <a16:creationId xmlns:a16="http://schemas.microsoft.com/office/drawing/2014/main" id="{B6F6BF87-BE2A-4461-BB84-6B4FEF50762C}"/>
                </a:ext>
              </a:extLst>
            </p:cNvPr>
            <p:cNvCxnSpPr>
              <a:cxnSpLocks/>
              <a:stCxn id="224" idx="3"/>
              <a:endCxn id="216" idx="6"/>
            </p:cNvCxnSpPr>
            <p:nvPr/>
          </p:nvCxnSpPr>
          <p:spPr>
            <a:xfrm flipH="1">
              <a:off x="8908745" y="4673677"/>
              <a:ext cx="288888" cy="23436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8" name="直接连接符 287">
              <a:extLst>
                <a:ext uri="{FF2B5EF4-FFF2-40B4-BE49-F238E27FC236}">
                  <a16:creationId xmlns:a16="http://schemas.microsoft.com/office/drawing/2014/main" id="{8C608A86-31A9-4A14-8B7A-8DB96A38D747}"/>
                </a:ext>
              </a:extLst>
            </p:cNvPr>
            <p:cNvCxnSpPr>
              <a:cxnSpLocks/>
              <a:stCxn id="226" idx="1"/>
              <a:endCxn id="216" idx="6"/>
            </p:cNvCxnSpPr>
            <p:nvPr/>
          </p:nvCxnSpPr>
          <p:spPr>
            <a:xfrm flipH="1" flipV="1">
              <a:off x="8908745" y="4908038"/>
              <a:ext cx="288888" cy="23436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9" name="直接连接符 288">
              <a:extLst>
                <a:ext uri="{FF2B5EF4-FFF2-40B4-BE49-F238E27FC236}">
                  <a16:creationId xmlns:a16="http://schemas.microsoft.com/office/drawing/2014/main" id="{58395330-4993-4BF8-AB37-48ED2BF04D24}"/>
                </a:ext>
              </a:extLst>
            </p:cNvPr>
            <p:cNvCxnSpPr>
              <a:cxnSpLocks/>
              <a:stCxn id="227" idx="1"/>
              <a:endCxn id="216" idx="6"/>
            </p:cNvCxnSpPr>
            <p:nvPr/>
          </p:nvCxnSpPr>
          <p:spPr>
            <a:xfrm flipH="1" flipV="1">
              <a:off x="8908745" y="4908038"/>
              <a:ext cx="288888" cy="536779"/>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0" name="直接连接符 289">
              <a:extLst>
                <a:ext uri="{FF2B5EF4-FFF2-40B4-BE49-F238E27FC236}">
                  <a16:creationId xmlns:a16="http://schemas.microsoft.com/office/drawing/2014/main" id="{259D9517-84D8-4BAC-ADFB-DA2F68B38087}"/>
                </a:ext>
              </a:extLst>
            </p:cNvPr>
            <p:cNvCxnSpPr>
              <a:cxnSpLocks/>
              <a:stCxn id="226" idx="2"/>
              <a:endCxn id="217" idx="6"/>
            </p:cNvCxnSpPr>
            <p:nvPr/>
          </p:nvCxnSpPr>
          <p:spPr>
            <a:xfrm flipH="1">
              <a:off x="8908745" y="5210457"/>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1" name="直接连接符 290">
              <a:extLst>
                <a:ext uri="{FF2B5EF4-FFF2-40B4-BE49-F238E27FC236}">
                  <a16:creationId xmlns:a16="http://schemas.microsoft.com/office/drawing/2014/main" id="{4C2B25C9-53BB-4730-A41F-66E669CF1E0F}"/>
                </a:ext>
              </a:extLst>
            </p:cNvPr>
            <p:cNvCxnSpPr>
              <a:cxnSpLocks/>
              <a:stCxn id="223" idx="3"/>
              <a:endCxn id="217" idx="7"/>
            </p:cNvCxnSpPr>
            <p:nvPr/>
          </p:nvCxnSpPr>
          <p:spPr>
            <a:xfrm flipH="1">
              <a:off x="8880276" y="4371258"/>
              <a:ext cx="317357" cy="77114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2" name="直接连接符 291">
              <a:extLst>
                <a:ext uri="{FF2B5EF4-FFF2-40B4-BE49-F238E27FC236}">
                  <a16:creationId xmlns:a16="http://schemas.microsoft.com/office/drawing/2014/main" id="{724A4F61-3F34-4322-A4D9-8BDE1879E5EB}"/>
                </a:ext>
              </a:extLst>
            </p:cNvPr>
            <p:cNvCxnSpPr>
              <a:cxnSpLocks/>
              <a:stCxn id="224" idx="3"/>
              <a:endCxn id="217" idx="7"/>
            </p:cNvCxnSpPr>
            <p:nvPr/>
          </p:nvCxnSpPr>
          <p:spPr>
            <a:xfrm flipH="1">
              <a:off x="8880276" y="4673677"/>
              <a:ext cx="317357" cy="468722"/>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3" name="直接连接符 292">
              <a:extLst>
                <a:ext uri="{FF2B5EF4-FFF2-40B4-BE49-F238E27FC236}">
                  <a16:creationId xmlns:a16="http://schemas.microsoft.com/office/drawing/2014/main" id="{CA95030F-317A-43C9-BFE4-5C153472B36D}"/>
                </a:ext>
              </a:extLst>
            </p:cNvPr>
            <p:cNvCxnSpPr>
              <a:cxnSpLocks/>
              <a:stCxn id="225" idx="2"/>
              <a:endCxn id="217" idx="7"/>
            </p:cNvCxnSpPr>
            <p:nvPr/>
          </p:nvCxnSpPr>
          <p:spPr>
            <a:xfrm flipH="1">
              <a:off x="8880276" y="4908038"/>
              <a:ext cx="288888" cy="234361"/>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4" name="直接连接符 293">
              <a:extLst>
                <a:ext uri="{FF2B5EF4-FFF2-40B4-BE49-F238E27FC236}">
                  <a16:creationId xmlns:a16="http://schemas.microsoft.com/office/drawing/2014/main" id="{8C5390D2-87EB-4014-922A-D2E2A9882C71}"/>
                </a:ext>
              </a:extLst>
            </p:cNvPr>
            <p:cNvCxnSpPr>
              <a:cxnSpLocks/>
              <a:stCxn id="227" idx="1"/>
              <a:endCxn id="217" idx="6"/>
            </p:cNvCxnSpPr>
            <p:nvPr/>
          </p:nvCxnSpPr>
          <p:spPr>
            <a:xfrm flipH="1" flipV="1">
              <a:off x="8908745" y="5210457"/>
              <a:ext cx="288888" cy="23436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5" name="直接连接符 294">
              <a:extLst>
                <a:ext uri="{FF2B5EF4-FFF2-40B4-BE49-F238E27FC236}">
                  <a16:creationId xmlns:a16="http://schemas.microsoft.com/office/drawing/2014/main" id="{5BB72FBF-E421-4C6C-B4EC-33250D3FCC0B}"/>
                </a:ext>
              </a:extLst>
            </p:cNvPr>
            <p:cNvCxnSpPr>
              <a:cxnSpLocks/>
              <a:stCxn id="227" idx="2"/>
              <a:endCxn id="222" idx="6"/>
            </p:cNvCxnSpPr>
            <p:nvPr/>
          </p:nvCxnSpPr>
          <p:spPr>
            <a:xfrm flipH="1">
              <a:off x="8908745" y="5512875"/>
              <a:ext cx="260419" cy="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6" name="直接连接符 295">
              <a:extLst>
                <a:ext uri="{FF2B5EF4-FFF2-40B4-BE49-F238E27FC236}">
                  <a16:creationId xmlns:a16="http://schemas.microsoft.com/office/drawing/2014/main" id="{E8D95207-6FAA-4895-8463-01FB3DACB3A7}"/>
                </a:ext>
              </a:extLst>
            </p:cNvPr>
            <p:cNvCxnSpPr>
              <a:cxnSpLocks/>
              <a:stCxn id="223" idx="3"/>
              <a:endCxn id="222" idx="7"/>
            </p:cNvCxnSpPr>
            <p:nvPr/>
          </p:nvCxnSpPr>
          <p:spPr>
            <a:xfrm flipH="1">
              <a:off x="8880276" y="4371258"/>
              <a:ext cx="317357" cy="1073559"/>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7" name="直接连接符 296">
              <a:extLst>
                <a:ext uri="{FF2B5EF4-FFF2-40B4-BE49-F238E27FC236}">
                  <a16:creationId xmlns:a16="http://schemas.microsoft.com/office/drawing/2014/main" id="{37664FD8-A7F9-4690-A555-F8C59381447F}"/>
                </a:ext>
              </a:extLst>
            </p:cNvPr>
            <p:cNvCxnSpPr>
              <a:cxnSpLocks/>
              <a:stCxn id="224" idx="3"/>
              <a:endCxn id="222" idx="7"/>
            </p:cNvCxnSpPr>
            <p:nvPr/>
          </p:nvCxnSpPr>
          <p:spPr>
            <a:xfrm flipH="1">
              <a:off x="8880276" y="4673677"/>
              <a:ext cx="317357" cy="77114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8" name="直接连接符 297">
              <a:extLst>
                <a:ext uri="{FF2B5EF4-FFF2-40B4-BE49-F238E27FC236}">
                  <a16:creationId xmlns:a16="http://schemas.microsoft.com/office/drawing/2014/main" id="{36146BBB-8147-4D18-BBD8-FFA9EA247D55}"/>
                </a:ext>
              </a:extLst>
            </p:cNvPr>
            <p:cNvCxnSpPr>
              <a:cxnSpLocks/>
              <a:stCxn id="225" idx="2"/>
              <a:endCxn id="222" idx="7"/>
            </p:cNvCxnSpPr>
            <p:nvPr/>
          </p:nvCxnSpPr>
          <p:spPr>
            <a:xfrm flipH="1">
              <a:off x="8880276" y="4908038"/>
              <a:ext cx="288888" cy="536779"/>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9" name="直接连接符 298">
              <a:extLst>
                <a:ext uri="{FF2B5EF4-FFF2-40B4-BE49-F238E27FC236}">
                  <a16:creationId xmlns:a16="http://schemas.microsoft.com/office/drawing/2014/main" id="{86533CA1-7D8B-439A-ABA6-FF931240C917}"/>
                </a:ext>
              </a:extLst>
            </p:cNvPr>
            <p:cNvCxnSpPr>
              <a:cxnSpLocks/>
              <a:stCxn id="226" idx="2"/>
              <a:endCxn id="222" idx="7"/>
            </p:cNvCxnSpPr>
            <p:nvPr/>
          </p:nvCxnSpPr>
          <p:spPr>
            <a:xfrm flipH="1">
              <a:off x="8880276" y="5210457"/>
              <a:ext cx="288888" cy="234360"/>
            </a:xfrm>
            <a:prstGeom prst="line">
              <a:avLst/>
            </a:prstGeom>
            <a:ln w="19050">
              <a:gradFill>
                <a:gsLst>
                  <a:gs pos="0">
                    <a:schemeClr val="tx1"/>
                  </a:gs>
                  <a:gs pos="54000">
                    <a:schemeClr val="tx1">
                      <a:lumMod val="65000"/>
                      <a:lumOff val="3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3" name="灯片编号占位符 2">
            <a:extLst>
              <a:ext uri="{FF2B5EF4-FFF2-40B4-BE49-F238E27FC236}">
                <a16:creationId xmlns:a16="http://schemas.microsoft.com/office/drawing/2014/main" id="{12797DB9-00E5-42D6-B2F7-3AE3E2F52144}"/>
              </a:ext>
            </a:extLst>
          </p:cNvPr>
          <p:cNvSpPr>
            <a:spLocks noGrp="1"/>
          </p:cNvSpPr>
          <p:nvPr>
            <p:ph type="sldNum" sz="quarter" idx="12"/>
          </p:nvPr>
        </p:nvSpPr>
        <p:spPr/>
        <p:txBody>
          <a:bodyPr/>
          <a:lstStyle/>
          <a:p>
            <a:fld id="{E8D85234-B3AF-4D13-AF2A-D2280F6ACEA4}" type="slidenum">
              <a:rPr lang="zh-CN" altLang="en-US" smtClean="0"/>
              <a:t>18</a:t>
            </a:fld>
            <a:endParaRPr lang="zh-CN" altLang="en-US"/>
          </a:p>
        </p:txBody>
      </p:sp>
    </p:spTree>
    <p:extLst>
      <p:ext uri="{BB962C8B-B14F-4D97-AF65-F5344CB8AC3E}">
        <p14:creationId xmlns:p14="http://schemas.microsoft.com/office/powerpoint/2010/main" val="361263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26"/>
                                        </p:tgtEl>
                                        <p:attrNameLst>
                                          <p:attrName>style.opacity</p:attrName>
                                        </p:attrNameLst>
                                      </p:cBhvr>
                                      <p:to>
                                        <p:strVal val="0.2"/>
                                      </p:to>
                                    </p:set>
                                    <p:animEffect filter="image" prLst="opacity: 0.2">
                                      <p:cBhvr rctx="IE">
                                        <p:cTn id="7" dur="indefinite"/>
                                        <p:tgtEl>
                                          <p:spTgt spid="26"/>
                                        </p:tgtEl>
                                      </p:cBhvr>
                                    </p:animEffect>
                                  </p:childTnLst>
                                </p:cTn>
                              </p:par>
                              <p:par>
                                <p:cTn id="8" presetID="9" presetClass="emph" presetSubtype="0" grpId="0" nodeType="withEffect">
                                  <p:stCondLst>
                                    <p:cond delay="0"/>
                                  </p:stCondLst>
                                  <p:childTnLst>
                                    <p:set>
                                      <p:cBhvr>
                                        <p:cTn id="9" dur="indefinite"/>
                                        <p:tgtEl>
                                          <p:spTgt spid="25"/>
                                        </p:tgtEl>
                                        <p:attrNameLst>
                                          <p:attrName>style.opacity</p:attrName>
                                        </p:attrNameLst>
                                      </p:cBhvr>
                                      <p:to>
                                        <p:strVal val="0.2"/>
                                      </p:to>
                                    </p:set>
                                    <p:animEffect filter="image" prLst="opacity: 0.2">
                                      <p:cBhvr rctx="IE">
                                        <p:cTn id="10" dur="indefinite"/>
                                        <p:tgtEl>
                                          <p:spTgt spid="25"/>
                                        </p:tgtEl>
                                      </p:cBhvr>
                                    </p:animEffect>
                                  </p:childTnLst>
                                </p:cTn>
                              </p:par>
                              <p:par>
                                <p:cTn id="11" presetID="9" presetClass="emph" presetSubtype="0" grpId="0" nodeType="withEffect">
                                  <p:stCondLst>
                                    <p:cond delay="0"/>
                                  </p:stCondLst>
                                  <p:childTnLst>
                                    <p:set>
                                      <p:cBhvr>
                                        <p:cTn id="12" dur="indefinite"/>
                                        <p:tgtEl>
                                          <p:spTgt spid="4"/>
                                        </p:tgtEl>
                                        <p:attrNameLst>
                                          <p:attrName>style.opacity</p:attrName>
                                        </p:attrNameLst>
                                      </p:cBhvr>
                                      <p:to>
                                        <p:strVal val="0.2"/>
                                      </p:to>
                                    </p:set>
                                    <p:animEffect filter="image" prLst="opacity: 0.2">
                                      <p:cBhvr rctx="IE">
                                        <p:cTn id="13" dur="indefinite"/>
                                        <p:tgtEl>
                                          <p:spTgt spid="4"/>
                                        </p:tgtEl>
                                      </p:cBhvr>
                                    </p:animEffect>
                                  </p:childTnLst>
                                </p:cTn>
                              </p:par>
                              <p:par>
                                <p:cTn id="14" presetID="9" presetClass="emph" presetSubtype="0" grpId="0" nodeType="withEffect">
                                  <p:stCondLst>
                                    <p:cond delay="0"/>
                                  </p:stCondLst>
                                  <p:childTnLst>
                                    <p:set>
                                      <p:cBhvr>
                                        <p:cTn id="15" dur="indefinite"/>
                                        <p:tgtEl>
                                          <p:spTgt spid="17"/>
                                        </p:tgtEl>
                                        <p:attrNameLst>
                                          <p:attrName>style.opacity</p:attrName>
                                        </p:attrNameLst>
                                      </p:cBhvr>
                                      <p:to>
                                        <p:strVal val="0.2"/>
                                      </p:to>
                                    </p:set>
                                    <p:animEffect filter="image" prLst="opacity: 0.2">
                                      <p:cBhvr rctx="IE">
                                        <p:cTn id="16" dur="indefinite"/>
                                        <p:tgtEl>
                                          <p:spTgt spid="17"/>
                                        </p:tgtEl>
                                      </p:cBhvr>
                                    </p:animEffect>
                                  </p:childTnLst>
                                </p:cTn>
                              </p:par>
                              <p:par>
                                <p:cTn id="17" presetID="9" presetClass="emph" presetSubtype="0" grpId="0" nodeType="withEffect">
                                  <p:stCondLst>
                                    <p:cond delay="0"/>
                                  </p:stCondLst>
                                  <p:childTnLst>
                                    <p:set>
                                      <p:cBhvr>
                                        <p:cTn id="18" dur="indefinite"/>
                                        <p:tgtEl>
                                          <p:spTgt spid="18"/>
                                        </p:tgtEl>
                                        <p:attrNameLst>
                                          <p:attrName>style.opacity</p:attrName>
                                        </p:attrNameLst>
                                      </p:cBhvr>
                                      <p:to>
                                        <p:strVal val="0.2"/>
                                      </p:to>
                                    </p:set>
                                    <p:animEffect filter="image" prLst="opacity: 0.2">
                                      <p:cBhvr rctx="IE">
                                        <p:cTn id="19" dur="indefinite"/>
                                        <p:tgtEl>
                                          <p:spTgt spid="18"/>
                                        </p:tgtEl>
                                      </p:cBhvr>
                                    </p:animEffect>
                                  </p:childTnLst>
                                </p:cTn>
                              </p:par>
                              <p:par>
                                <p:cTn id="20" presetID="9" presetClass="emph" presetSubtype="0" grpId="0" nodeType="withEffect">
                                  <p:stCondLst>
                                    <p:cond delay="0"/>
                                  </p:stCondLst>
                                  <p:childTnLst>
                                    <p:set>
                                      <p:cBhvr>
                                        <p:cTn id="21" dur="indefinite"/>
                                        <p:tgtEl>
                                          <p:spTgt spid="31"/>
                                        </p:tgtEl>
                                        <p:attrNameLst>
                                          <p:attrName>style.opacity</p:attrName>
                                        </p:attrNameLst>
                                      </p:cBhvr>
                                      <p:to>
                                        <p:strVal val="0.2"/>
                                      </p:to>
                                    </p:set>
                                    <p:animEffect filter="image" prLst="opacity: 0.2">
                                      <p:cBhvr rctx="IE">
                                        <p:cTn id="22" dur="indefinite"/>
                                        <p:tgtEl>
                                          <p:spTgt spid="31"/>
                                        </p:tgtEl>
                                      </p:cBhvr>
                                    </p:animEffect>
                                  </p:childTnLst>
                                </p:cTn>
                              </p:par>
                              <p:par>
                                <p:cTn id="23" presetID="9" presetClass="emph" presetSubtype="0" grpId="0" nodeType="withEffect">
                                  <p:stCondLst>
                                    <p:cond delay="0"/>
                                  </p:stCondLst>
                                  <p:childTnLst>
                                    <p:set>
                                      <p:cBhvr>
                                        <p:cTn id="24" dur="indefinite"/>
                                        <p:tgtEl>
                                          <p:spTgt spid="32"/>
                                        </p:tgtEl>
                                        <p:attrNameLst>
                                          <p:attrName>style.opacity</p:attrName>
                                        </p:attrNameLst>
                                      </p:cBhvr>
                                      <p:to>
                                        <p:strVal val="0.2"/>
                                      </p:to>
                                    </p:set>
                                    <p:animEffect filter="image" prLst="opacity: 0.2">
                                      <p:cBhvr rctx="IE">
                                        <p:cTn id="25" dur="indefinite"/>
                                        <p:tgtEl>
                                          <p:spTgt spid="32"/>
                                        </p:tgtEl>
                                      </p:cBhvr>
                                    </p:animEffect>
                                  </p:childTnLst>
                                </p:cTn>
                              </p:par>
                              <p:par>
                                <p:cTn id="26" presetID="9" presetClass="emph" presetSubtype="0" grpId="0" nodeType="withEffect">
                                  <p:stCondLst>
                                    <p:cond delay="0"/>
                                  </p:stCondLst>
                                  <p:childTnLst>
                                    <p:set>
                                      <p:cBhvr>
                                        <p:cTn id="27" dur="indefinite"/>
                                        <p:tgtEl>
                                          <p:spTgt spid="5"/>
                                        </p:tgtEl>
                                        <p:attrNameLst>
                                          <p:attrName>style.opacity</p:attrName>
                                        </p:attrNameLst>
                                      </p:cBhvr>
                                      <p:to>
                                        <p:strVal val="0.2"/>
                                      </p:to>
                                    </p:set>
                                    <p:animEffect filter="image" prLst="opacity: 0.2">
                                      <p:cBhvr rctx="IE">
                                        <p:cTn id="28" dur="indefinite"/>
                                        <p:tgtEl>
                                          <p:spTgt spid="5"/>
                                        </p:tgtEl>
                                      </p:cBhvr>
                                    </p:animEffect>
                                  </p:childTnLst>
                                </p:cTn>
                              </p:par>
                              <p:par>
                                <p:cTn id="29" presetID="9" presetClass="emph" presetSubtype="0" grpId="0" nodeType="withEffect">
                                  <p:stCondLst>
                                    <p:cond delay="0"/>
                                  </p:stCondLst>
                                  <p:childTnLst>
                                    <p:set>
                                      <p:cBhvr>
                                        <p:cTn id="30" dur="indefinite"/>
                                        <p:tgtEl>
                                          <p:spTgt spid="33"/>
                                        </p:tgtEl>
                                        <p:attrNameLst>
                                          <p:attrName>style.opacity</p:attrName>
                                        </p:attrNameLst>
                                      </p:cBhvr>
                                      <p:to>
                                        <p:strVal val="0.2"/>
                                      </p:to>
                                    </p:set>
                                    <p:animEffect filter="image" prLst="opacity: 0.2">
                                      <p:cBhvr rctx="IE">
                                        <p:cTn id="31" dur="indefinite"/>
                                        <p:tgtEl>
                                          <p:spTgt spid="33"/>
                                        </p:tgtEl>
                                      </p:cBhvr>
                                    </p:animEffect>
                                  </p:childTnLst>
                                </p:cTn>
                              </p:par>
                              <p:par>
                                <p:cTn id="32" presetID="9" presetClass="emph" presetSubtype="0" grpId="0" nodeType="withEffect">
                                  <p:stCondLst>
                                    <p:cond delay="0"/>
                                  </p:stCondLst>
                                  <p:childTnLst>
                                    <p:set>
                                      <p:cBhvr>
                                        <p:cTn id="33" dur="indefinite"/>
                                        <p:tgtEl>
                                          <p:spTgt spid="35"/>
                                        </p:tgtEl>
                                        <p:attrNameLst>
                                          <p:attrName>style.opacity</p:attrName>
                                        </p:attrNameLst>
                                      </p:cBhvr>
                                      <p:to>
                                        <p:strVal val="0.2"/>
                                      </p:to>
                                    </p:set>
                                    <p:animEffect filter="image" prLst="opacity: 0.2">
                                      <p:cBhvr rctx="IE">
                                        <p:cTn id="34" dur="indefinite"/>
                                        <p:tgtEl>
                                          <p:spTgt spid="35"/>
                                        </p:tgtEl>
                                      </p:cBhvr>
                                    </p:animEffect>
                                  </p:childTnLst>
                                </p:cTn>
                              </p:par>
                              <p:par>
                                <p:cTn id="35" presetID="9" presetClass="emph" presetSubtype="0" grpId="0" nodeType="withEffect">
                                  <p:stCondLst>
                                    <p:cond delay="0"/>
                                  </p:stCondLst>
                                  <p:childTnLst>
                                    <p:set>
                                      <p:cBhvr>
                                        <p:cTn id="36" dur="indefinite"/>
                                        <p:tgtEl>
                                          <p:spTgt spid="6"/>
                                        </p:tgtEl>
                                        <p:attrNameLst>
                                          <p:attrName>style.opacity</p:attrName>
                                        </p:attrNameLst>
                                      </p:cBhvr>
                                      <p:to>
                                        <p:strVal val="0.2"/>
                                      </p:to>
                                    </p:set>
                                    <p:animEffect filter="image" prLst="opacity: 0.2">
                                      <p:cBhvr rctx="IE">
                                        <p:cTn id="37" dur="indefinite"/>
                                        <p:tgtEl>
                                          <p:spTgt spid="6"/>
                                        </p:tgtEl>
                                      </p:cBhvr>
                                    </p:animEffect>
                                  </p:childTnLst>
                                </p:cTn>
                              </p:par>
                              <p:par>
                                <p:cTn id="38" presetID="9" presetClass="emph" presetSubtype="0" grpId="0" nodeType="withEffect">
                                  <p:stCondLst>
                                    <p:cond delay="0"/>
                                  </p:stCondLst>
                                  <p:childTnLst>
                                    <p:set>
                                      <p:cBhvr>
                                        <p:cTn id="39" dur="indefinite"/>
                                        <p:tgtEl>
                                          <p:spTgt spid="47"/>
                                        </p:tgtEl>
                                        <p:attrNameLst>
                                          <p:attrName>style.opacity</p:attrName>
                                        </p:attrNameLst>
                                      </p:cBhvr>
                                      <p:to>
                                        <p:strVal val="0.2"/>
                                      </p:to>
                                    </p:set>
                                    <p:animEffect filter="image" prLst="opacity: 0.2">
                                      <p:cBhvr rctx="IE">
                                        <p:cTn id="40" dur="indefinite"/>
                                        <p:tgtEl>
                                          <p:spTgt spid="47"/>
                                        </p:tgtEl>
                                      </p:cBhvr>
                                    </p:animEffect>
                                  </p:childTnLst>
                                </p:cTn>
                              </p:par>
                              <p:par>
                                <p:cTn id="41" presetID="9" presetClass="emph" presetSubtype="0" grpId="0" nodeType="withEffect">
                                  <p:stCondLst>
                                    <p:cond delay="0"/>
                                  </p:stCondLst>
                                  <p:childTnLst>
                                    <p:set>
                                      <p:cBhvr>
                                        <p:cTn id="42" dur="indefinite"/>
                                        <p:tgtEl>
                                          <p:spTgt spid="34"/>
                                        </p:tgtEl>
                                        <p:attrNameLst>
                                          <p:attrName>style.opacity</p:attrName>
                                        </p:attrNameLst>
                                      </p:cBhvr>
                                      <p:to>
                                        <p:strVal val="0.2"/>
                                      </p:to>
                                    </p:set>
                                    <p:animEffect filter="image" prLst="opacity: 0.2">
                                      <p:cBhvr rctx="IE">
                                        <p:cTn id="43" dur="indefinite"/>
                                        <p:tgtEl>
                                          <p:spTgt spid="34"/>
                                        </p:tgtEl>
                                      </p:cBhvr>
                                    </p:animEffect>
                                  </p:childTnLst>
                                </p:cTn>
                              </p:par>
                              <p:par>
                                <p:cTn id="44" presetID="9" presetClass="emph" presetSubtype="0" grpId="0" nodeType="withEffect">
                                  <p:stCondLst>
                                    <p:cond delay="0"/>
                                  </p:stCondLst>
                                  <p:childTnLst>
                                    <p:set>
                                      <p:cBhvr>
                                        <p:cTn id="45" dur="indefinite"/>
                                        <p:tgtEl>
                                          <p:spTgt spid="36"/>
                                        </p:tgtEl>
                                        <p:attrNameLst>
                                          <p:attrName>style.opacity</p:attrName>
                                        </p:attrNameLst>
                                      </p:cBhvr>
                                      <p:to>
                                        <p:strVal val="0.2"/>
                                      </p:to>
                                    </p:set>
                                    <p:animEffect filter="image" prLst="opacity: 0.2">
                                      <p:cBhvr rctx="IE">
                                        <p:cTn id="46" dur="indefinite"/>
                                        <p:tgtEl>
                                          <p:spTgt spid="36"/>
                                        </p:tgtEl>
                                      </p:cBhvr>
                                    </p:animEffect>
                                  </p:childTnLst>
                                </p:cTn>
                              </p:par>
                              <p:par>
                                <p:cTn id="47" presetID="9" presetClass="emph" presetSubtype="0" grpId="0" nodeType="withEffect">
                                  <p:stCondLst>
                                    <p:cond delay="0"/>
                                  </p:stCondLst>
                                  <p:childTnLst>
                                    <p:set>
                                      <p:cBhvr>
                                        <p:cTn id="48" dur="indefinite"/>
                                        <p:tgtEl>
                                          <p:spTgt spid="49"/>
                                        </p:tgtEl>
                                        <p:attrNameLst>
                                          <p:attrName>style.opacity</p:attrName>
                                        </p:attrNameLst>
                                      </p:cBhvr>
                                      <p:to>
                                        <p:strVal val="0.2"/>
                                      </p:to>
                                    </p:set>
                                    <p:animEffect filter="image" prLst="opacity: 0.2">
                                      <p:cBhvr rctx="IE">
                                        <p:cTn id="49" dur="indefinite"/>
                                        <p:tgtEl>
                                          <p:spTgt spid="49"/>
                                        </p:tgtEl>
                                      </p:cBhvr>
                                    </p:animEffect>
                                  </p:childTnLst>
                                </p:cTn>
                              </p:par>
                              <p:par>
                                <p:cTn id="50" presetID="9" presetClass="emph" presetSubtype="0" nodeType="withEffect">
                                  <p:stCondLst>
                                    <p:cond delay="0"/>
                                  </p:stCondLst>
                                  <p:childTnLst>
                                    <p:set>
                                      <p:cBhvr>
                                        <p:cTn id="51" dur="indefinite"/>
                                        <p:tgtEl>
                                          <p:spTgt spid="213"/>
                                        </p:tgtEl>
                                        <p:attrNameLst>
                                          <p:attrName>style.opacity</p:attrName>
                                        </p:attrNameLst>
                                      </p:cBhvr>
                                      <p:to>
                                        <p:strVal val="0.2"/>
                                      </p:to>
                                    </p:set>
                                    <p:animEffect filter="image" prLst="opacity: 0.2">
                                      <p:cBhvr rctx="IE">
                                        <p:cTn id="52" dur="indefinite"/>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4" grpId="0" animBg="1"/>
      <p:bldP spid="17" grpId="0" animBg="1"/>
      <p:bldP spid="18" grpId="0" animBg="1"/>
      <p:bldP spid="31" grpId="0" animBg="1"/>
      <p:bldP spid="32" grpId="0" animBg="1"/>
      <p:bldP spid="5" grpId="0" animBg="1"/>
      <p:bldP spid="33" grpId="0" animBg="1"/>
      <p:bldP spid="35" grpId="0" animBg="1"/>
      <p:bldP spid="6" grpId="0" animBg="1"/>
      <p:bldP spid="47" grpId="0" animBg="1"/>
      <p:bldP spid="49" grpId="0" animBg="1"/>
      <p:bldP spid="34"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圆角 106">
            <a:extLst>
              <a:ext uri="{FF2B5EF4-FFF2-40B4-BE49-F238E27FC236}">
                <a16:creationId xmlns:a16="http://schemas.microsoft.com/office/drawing/2014/main" id="{98472240-2062-49E8-BCE4-FAF455858364}"/>
              </a:ext>
            </a:extLst>
          </p:cNvPr>
          <p:cNvSpPr/>
          <p:nvPr/>
        </p:nvSpPr>
        <p:spPr>
          <a:xfrm>
            <a:off x="645428" y="1715404"/>
            <a:ext cx="6117846" cy="1999467"/>
          </a:xfrm>
          <a:prstGeom prst="roundRect">
            <a:avLst>
              <a:gd name="adj" fmla="val 380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BDE6B414-3BF8-475B-8FE7-28E174B01225}"/>
              </a:ext>
            </a:extLst>
          </p:cNvPr>
          <p:cNvSpPr>
            <a:spLocks noGrp="1"/>
          </p:cNvSpPr>
          <p:nvPr>
            <p:ph type="title"/>
          </p:nvPr>
        </p:nvSpPr>
        <p:spPr/>
        <p:txBody>
          <a:bodyPr>
            <a:normAutofit/>
          </a:bodyPr>
          <a:lstStyle/>
          <a:p>
            <a:r>
              <a:rPr lang="en-US" altLang="zh-CN" sz="3600" dirty="0"/>
              <a:t>Similarity-based one-shot learning framework </a:t>
            </a:r>
            <a:endParaRPr lang="zh-CN" altLang="en-US" sz="3600" dirty="0"/>
          </a:p>
        </p:txBody>
      </p:sp>
      <p:sp>
        <p:nvSpPr>
          <p:cNvPr id="8" name="sp1">
            <a:extLst>
              <a:ext uri="{FF2B5EF4-FFF2-40B4-BE49-F238E27FC236}">
                <a16:creationId xmlns:a16="http://schemas.microsoft.com/office/drawing/2014/main" id="{46972C3F-C6A0-4AD1-8A47-513079604422}"/>
              </a:ext>
            </a:extLst>
          </p:cNvPr>
          <p:cNvSpPr/>
          <p:nvPr/>
        </p:nvSpPr>
        <p:spPr>
          <a:xfrm>
            <a:off x="1852842" y="4168054"/>
            <a:ext cx="288000" cy="289560"/>
          </a:xfrm>
          <a:prstGeom prst="ellipse">
            <a:avLst/>
          </a:prstGeom>
          <a:solidFill>
            <a:srgbClr val="FFD0D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sp3">
            <a:extLst>
              <a:ext uri="{FF2B5EF4-FFF2-40B4-BE49-F238E27FC236}">
                <a16:creationId xmlns:a16="http://schemas.microsoft.com/office/drawing/2014/main" id="{79F5C83A-274E-46AD-B535-E12C8A9D78F6}"/>
              </a:ext>
            </a:extLst>
          </p:cNvPr>
          <p:cNvSpPr/>
          <p:nvPr/>
        </p:nvSpPr>
        <p:spPr>
          <a:xfrm>
            <a:off x="2854564" y="4168054"/>
            <a:ext cx="288000" cy="289560"/>
          </a:xfrm>
          <a:prstGeom prst="ellipse">
            <a:avLst/>
          </a:prstGeom>
          <a:solidFill>
            <a:srgbClr val="FF739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sp4">
            <a:extLst>
              <a:ext uri="{FF2B5EF4-FFF2-40B4-BE49-F238E27FC236}">
                <a16:creationId xmlns:a16="http://schemas.microsoft.com/office/drawing/2014/main" id="{6CCBE534-C9C8-4A11-945F-4E0BA0294852}"/>
              </a:ext>
            </a:extLst>
          </p:cNvPr>
          <p:cNvSpPr/>
          <p:nvPr/>
        </p:nvSpPr>
        <p:spPr>
          <a:xfrm>
            <a:off x="1852842" y="4543736"/>
            <a:ext cx="288000" cy="289560"/>
          </a:xfrm>
          <a:prstGeom prst="ellipse">
            <a:avLst/>
          </a:prstGeom>
          <a:solidFill>
            <a:srgbClr val="D0003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sp6">
            <a:extLst>
              <a:ext uri="{FF2B5EF4-FFF2-40B4-BE49-F238E27FC236}">
                <a16:creationId xmlns:a16="http://schemas.microsoft.com/office/drawing/2014/main" id="{46A058F6-3B90-4E5D-846C-E0B4A3E2C2AE}"/>
              </a:ext>
            </a:extLst>
          </p:cNvPr>
          <p:cNvSpPr/>
          <p:nvPr/>
        </p:nvSpPr>
        <p:spPr>
          <a:xfrm>
            <a:off x="2854564" y="4543736"/>
            <a:ext cx="288000" cy="289560"/>
          </a:xfrm>
          <a:prstGeom prst="ellipse">
            <a:avLst/>
          </a:prstGeom>
          <a:solidFill>
            <a:srgbClr val="66181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sp2">
            <a:extLst>
              <a:ext uri="{FF2B5EF4-FFF2-40B4-BE49-F238E27FC236}">
                <a16:creationId xmlns:a16="http://schemas.microsoft.com/office/drawing/2014/main" id="{C96AE07B-0FB1-4BA1-ADC2-4B2C1A44D9EB}"/>
              </a:ext>
            </a:extLst>
          </p:cNvPr>
          <p:cNvSpPr/>
          <p:nvPr/>
        </p:nvSpPr>
        <p:spPr>
          <a:xfrm>
            <a:off x="2353703" y="4168054"/>
            <a:ext cx="288000" cy="289560"/>
          </a:xfrm>
          <a:prstGeom prst="ellipse">
            <a:avLst/>
          </a:prstGeom>
          <a:solidFill>
            <a:srgbClr val="FFA2B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sp5">
            <a:extLst>
              <a:ext uri="{FF2B5EF4-FFF2-40B4-BE49-F238E27FC236}">
                <a16:creationId xmlns:a16="http://schemas.microsoft.com/office/drawing/2014/main" id="{D4146C28-B8C8-4E68-BB26-9CEC78A38804}"/>
              </a:ext>
            </a:extLst>
          </p:cNvPr>
          <p:cNvSpPr/>
          <p:nvPr/>
        </p:nvSpPr>
        <p:spPr>
          <a:xfrm>
            <a:off x="2349893" y="4543736"/>
            <a:ext cx="288000" cy="289560"/>
          </a:xfrm>
          <a:prstGeom prst="ellipse">
            <a:avLst/>
          </a:prstGeom>
          <a:solidFill>
            <a:srgbClr val="8A002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qr1">
            <a:extLst>
              <a:ext uri="{FF2B5EF4-FFF2-40B4-BE49-F238E27FC236}">
                <a16:creationId xmlns:a16="http://schemas.microsoft.com/office/drawing/2014/main" id="{847269C0-66AA-4073-B79C-565F3E748392}"/>
              </a:ext>
            </a:extLst>
          </p:cNvPr>
          <p:cNvSpPr/>
          <p:nvPr/>
        </p:nvSpPr>
        <p:spPr>
          <a:xfrm>
            <a:off x="2349893" y="5252395"/>
            <a:ext cx="288000" cy="289560"/>
          </a:xfrm>
          <a:prstGeom prst="ellipse">
            <a:avLst/>
          </a:prstGeom>
          <a:solidFill>
            <a:srgbClr val="D0003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DC6782ED-4CB3-46D9-B39E-BFAAC6253E2E}"/>
              </a:ext>
            </a:extLst>
          </p:cNvPr>
          <p:cNvSpPr txBox="1"/>
          <p:nvPr/>
        </p:nvSpPr>
        <p:spPr>
          <a:xfrm>
            <a:off x="1659503" y="3755661"/>
            <a:ext cx="1684020" cy="369332"/>
          </a:xfrm>
          <a:prstGeom prst="rect">
            <a:avLst/>
          </a:prstGeom>
          <a:noFill/>
        </p:spPr>
        <p:txBody>
          <a:bodyPr wrap="square" rtlCol="0">
            <a:spAutoFit/>
          </a:bodyPr>
          <a:lstStyle/>
          <a:p>
            <a:pPr algn="ctr"/>
            <a:r>
              <a:rPr lang="en-US" altLang="zh-CN" b="1" dirty="0"/>
              <a:t>Support Set</a:t>
            </a:r>
            <a:endParaRPr lang="zh-CN" altLang="en-US" b="1" dirty="0"/>
          </a:p>
        </p:txBody>
      </p:sp>
      <p:sp>
        <p:nvSpPr>
          <p:cNvPr id="17" name="文本框 16">
            <a:extLst>
              <a:ext uri="{FF2B5EF4-FFF2-40B4-BE49-F238E27FC236}">
                <a16:creationId xmlns:a16="http://schemas.microsoft.com/office/drawing/2014/main" id="{93D8EDD7-FDE3-4048-A075-5985E54A0C63}"/>
              </a:ext>
            </a:extLst>
          </p:cNvPr>
          <p:cNvSpPr txBox="1"/>
          <p:nvPr/>
        </p:nvSpPr>
        <p:spPr>
          <a:xfrm>
            <a:off x="1659503" y="4902270"/>
            <a:ext cx="1684020" cy="369332"/>
          </a:xfrm>
          <a:prstGeom prst="rect">
            <a:avLst/>
          </a:prstGeom>
          <a:noFill/>
        </p:spPr>
        <p:txBody>
          <a:bodyPr wrap="square" rtlCol="0">
            <a:spAutoFit/>
          </a:bodyPr>
          <a:lstStyle/>
          <a:p>
            <a:pPr algn="ctr"/>
            <a:r>
              <a:rPr lang="en-US" altLang="zh-CN" b="1" dirty="0"/>
              <a:t>Query Set</a:t>
            </a:r>
            <a:endParaRPr lang="zh-CN" altLang="en-US" b="1" dirty="0"/>
          </a:p>
        </p:txBody>
      </p:sp>
      <p:sp>
        <p:nvSpPr>
          <p:cNvPr id="20" name="箭头: 右 19">
            <a:extLst>
              <a:ext uri="{FF2B5EF4-FFF2-40B4-BE49-F238E27FC236}">
                <a16:creationId xmlns:a16="http://schemas.microsoft.com/office/drawing/2014/main" id="{83212720-6E31-4A95-B455-2DF7D4B0CAD3}"/>
              </a:ext>
            </a:extLst>
          </p:cNvPr>
          <p:cNvSpPr/>
          <p:nvPr/>
        </p:nvSpPr>
        <p:spPr>
          <a:xfrm>
            <a:off x="3275523" y="4560897"/>
            <a:ext cx="261811" cy="682746"/>
          </a:xfrm>
          <a:prstGeom prst="rightArrow">
            <a:avLst>
              <a:gd name="adj1" fmla="val 47024"/>
              <a:gd name="adj2" fmla="val 4903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endParaRPr>
          </a:p>
        </p:txBody>
      </p:sp>
      <p:sp>
        <p:nvSpPr>
          <p:cNvPr id="21" name="文本框 20">
            <a:extLst>
              <a:ext uri="{FF2B5EF4-FFF2-40B4-BE49-F238E27FC236}">
                <a16:creationId xmlns:a16="http://schemas.microsoft.com/office/drawing/2014/main" id="{98ACEC91-D45A-44CA-98E7-A0EA8672F67F}"/>
              </a:ext>
            </a:extLst>
          </p:cNvPr>
          <p:cNvSpPr txBox="1"/>
          <p:nvPr/>
        </p:nvSpPr>
        <p:spPr>
          <a:xfrm>
            <a:off x="3358258" y="3858599"/>
            <a:ext cx="1149798" cy="579646"/>
          </a:xfrm>
          <a:prstGeom prst="rect">
            <a:avLst/>
          </a:prstGeom>
          <a:noFill/>
        </p:spPr>
        <p:txBody>
          <a:bodyPr wrap="square" rtlCol="0">
            <a:spAutoFit/>
          </a:bodyPr>
          <a:lstStyle/>
          <a:p>
            <a:pPr algn="ctr">
              <a:lnSpc>
                <a:spcPts val="1900"/>
              </a:lnSpc>
            </a:pPr>
            <a:r>
              <a:rPr lang="en-US" altLang="zh-CN" b="1" dirty="0"/>
              <a:t>Feature</a:t>
            </a:r>
          </a:p>
          <a:p>
            <a:pPr algn="ctr">
              <a:lnSpc>
                <a:spcPts val="1900"/>
              </a:lnSpc>
            </a:pPr>
            <a:r>
              <a:rPr lang="en-US" altLang="zh-CN" b="1" dirty="0"/>
              <a:t>Extractor</a:t>
            </a:r>
            <a:endParaRPr lang="zh-CN" altLang="en-US" b="1" dirty="0"/>
          </a:p>
        </p:txBody>
      </p:sp>
      <p:sp>
        <p:nvSpPr>
          <p:cNvPr id="22" name="箭头: 右 21">
            <a:extLst>
              <a:ext uri="{FF2B5EF4-FFF2-40B4-BE49-F238E27FC236}">
                <a16:creationId xmlns:a16="http://schemas.microsoft.com/office/drawing/2014/main" id="{045FB9BC-909F-4588-AF15-B72E6AB34376}"/>
              </a:ext>
            </a:extLst>
          </p:cNvPr>
          <p:cNvSpPr/>
          <p:nvPr/>
        </p:nvSpPr>
        <p:spPr>
          <a:xfrm>
            <a:off x="4349653" y="4569649"/>
            <a:ext cx="261811" cy="682746"/>
          </a:xfrm>
          <a:prstGeom prst="rightArrow">
            <a:avLst>
              <a:gd name="adj1" fmla="val 47024"/>
              <a:gd name="adj2" fmla="val 4903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endParaRPr>
          </a:p>
        </p:txBody>
      </p:sp>
      <p:sp>
        <p:nvSpPr>
          <p:cNvPr id="23" name="spf1">
            <a:extLst>
              <a:ext uri="{FF2B5EF4-FFF2-40B4-BE49-F238E27FC236}">
                <a16:creationId xmlns:a16="http://schemas.microsoft.com/office/drawing/2014/main" id="{1DDB6B24-45E5-4C9A-882D-581473E9CA04}"/>
              </a:ext>
            </a:extLst>
          </p:cNvPr>
          <p:cNvSpPr/>
          <p:nvPr/>
        </p:nvSpPr>
        <p:spPr>
          <a:xfrm>
            <a:off x="4804430" y="3907100"/>
            <a:ext cx="562707" cy="109307"/>
          </a:xfrm>
          <a:prstGeom prst="roundRect">
            <a:avLst>
              <a:gd name="adj" fmla="val 50000"/>
            </a:avLst>
          </a:prstGeom>
          <a:solidFill>
            <a:srgbClr val="FFD0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spf2">
            <a:extLst>
              <a:ext uri="{FF2B5EF4-FFF2-40B4-BE49-F238E27FC236}">
                <a16:creationId xmlns:a16="http://schemas.microsoft.com/office/drawing/2014/main" id="{D5AD761F-EC20-4418-8991-873DB7063518}"/>
              </a:ext>
            </a:extLst>
          </p:cNvPr>
          <p:cNvSpPr/>
          <p:nvPr/>
        </p:nvSpPr>
        <p:spPr>
          <a:xfrm>
            <a:off x="4804430" y="4096954"/>
            <a:ext cx="562707" cy="109307"/>
          </a:xfrm>
          <a:prstGeom prst="roundRect">
            <a:avLst>
              <a:gd name="adj" fmla="val 50000"/>
            </a:avLst>
          </a:prstGeom>
          <a:solidFill>
            <a:srgbClr val="FFA2B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spf3">
            <a:extLst>
              <a:ext uri="{FF2B5EF4-FFF2-40B4-BE49-F238E27FC236}">
                <a16:creationId xmlns:a16="http://schemas.microsoft.com/office/drawing/2014/main" id="{5C0F6EDA-B4FE-4CFC-B7E4-4BEE78E3D6F9}"/>
              </a:ext>
            </a:extLst>
          </p:cNvPr>
          <p:cNvSpPr/>
          <p:nvPr/>
        </p:nvSpPr>
        <p:spPr>
          <a:xfrm>
            <a:off x="4804430" y="4286808"/>
            <a:ext cx="562707" cy="109307"/>
          </a:xfrm>
          <a:prstGeom prst="roundRect">
            <a:avLst>
              <a:gd name="adj" fmla="val 50000"/>
            </a:avLst>
          </a:prstGeom>
          <a:solidFill>
            <a:srgbClr val="FF73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spf4">
            <a:extLst>
              <a:ext uri="{FF2B5EF4-FFF2-40B4-BE49-F238E27FC236}">
                <a16:creationId xmlns:a16="http://schemas.microsoft.com/office/drawing/2014/main" id="{11D3DCC3-FF50-4267-A21A-DD22D78FBF8C}"/>
              </a:ext>
            </a:extLst>
          </p:cNvPr>
          <p:cNvSpPr/>
          <p:nvPr/>
        </p:nvSpPr>
        <p:spPr>
          <a:xfrm>
            <a:off x="4804430" y="4476662"/>
            <a:ext cx="562707" cy="109307"/>
          </a:xfrm>
          <a:prstGeom prst="roundRect">
            <a:avLst>
              <a:gd name="adj" fmla="val 50000"/>
            </a:avLst>
          </a:prstGeom>
          <a:solidFill>
            <a:srgbClr val="D000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spf5">
            <a:extLst>
              <a:ext uri="{FF2B5EF4-FFF2-40B4-BE49-F238E27FC236}">
                <a16:creationId xmlns:a16="http://schemas.microsoft.com/office/drawing/2014/main" id="{DC6A5703-7468-4243-9A2A-5C884543523E}"/>
              </a:ext>
            </a:extLst>
          </p:cNvPr>
          <p:cNvSpPr/>
          <p:nvPr/>
        </p:nvSpPr>
        <p:spPr>
          <a:xfrm>
            <a:off x="4804430" y="4666516"/>
            <a:ext cx="562707" cy="109307"/>
          </a:xfrm>
          <a:prstGeom prst="roundRect">
            <a:avLst>
              <a:gd name="adj" fmla="val 50000"/>
            </a:avLst>
          </a:prstGeom>
          <a:solidFill>
            <a:srgbClr val="8A00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spf6">
            <a:extLst>
              <a:ext uri="{FF2B5EF4-FFF2-40B4-BE49-F238E27FC236}">
                <a16:creationId xmlns:a16="http://schemas.microsoft.com/office/drawing/2014/main" id="{93A8FC72-1793-4A5B-B9EE-A61C7878BA04}"/>
              </a:ext>
            </a:extLst>
          </p:cNvPr>
          <p:cNvSpPr/>
          <p:nvPr/>
        </p:nvSpPr>
        <p:spPr>
          <a:xfrm>
            <a:off x="4798772" y="4856368"/>
            <a:ext cx="562707" cy="109307"/>
          </a:xfrm>
          <a:prstGeom prst="roundRect">
            <a:avLst>
              <a:gd name="adj" fmla="val 50000"/>
            </a:avLst>
          </a:prstGeom>
          <a:solidFill>
            <a:srgbClr val="66181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qrf1">
            <a:extLst>
              <a:ext uri="{FF2B5EF4-FFF2-40B4-BE49-F238E27FC236}">
                <a16:creationId xmlns:a16="http://schemas.microsoft.com/office/drawing/2014/main" id="{2270A942-B99D-410D-ACF5-A7C97CDAC84D}"/>
              </a:ext>
            </a:extLst>
          </p:cNvPr>
          <p:cNvSpPr/>
          <p:nvPr/>
        </p:nvSpPr>
        <p:spPr>
          <a:xfrm>
            <a:off x="4798772" y="5277640"/>
            <a:ext cx="562707" cy="109307"/>
          </a:xfrm>
          <a:prstGeom prst="roundRect">
            <a:avLst>
              <a:gd name="adj" fmla="val 50000"/>
            </a:avLst>
          </a:prstGeom>
          <a:solidFill>
            <a:srgbClr val="D000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连接符: 曲线 30">
            <a:extLst>
              <a:ext uri="{FF2B5EF4-FFF2-40B4-BE49-F238E27FC236}">
                <a16:creationId xmlns:a16="http://schemas.microsoft.com/office/drawing/2014/main" id="{572A8E33-6875-451C-8E1F-2D44C351D478}"/>
              </a:ext>
            </a:extLst>
          </p:cNvPr>
          <p:cNvCxnSpPr>
            <a:stCxn id="29" idx="3"/>
            <a:endCxn id="23" idx="3"/>
          </p:cNvCxnSpPr>
          <p:nvPr/>
        </p:nvCxnSpPr>
        <p:spPr>
          <a:xfrm flipV="1">
            <a:off x="5361479" y="3961754"/>
            <a:ext cx="5658" cy="1370540"/>
          </a:xfrm>
          <a:prstGeom prst="curvedConnector3">
            <a:avLst>
              <a:gd name="adj1" fmla="val 4140297"/>
            </a:avLst>
          </a:prstGeom>
          <a:ln w="9525">
            <a:solidFill>
              <a:srgbClr val="247BA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连接符: 曲线 31">
            <a:extLst>
              <a:ext uri="{FF2B5EF4-FFF2-40B4-BE49-F238E27FC236}">
                <a16:creationId xmlns:a16="http://schemas.microsoft.com/office/drawing/2014/main" id="{2ED633F6-0573-46AD-9D7C-07B51CF20523}"/>
              </a:ext>
            </a:extLst>
          </p:cNvPr>
          <p:cNvCxnSpPr>
            <a:cxnSpLocks/>
            <a:stCxn id="29" idx="3"/>
            <a:endCxn id="24" idx="3"/>
          </p:cNvCxnSpPr>
          <p:nvPr/>
        </p:nvCxnSpPr>
        <p:spPr>
          <a:xfrm flipV="1">
            <a:off x="5361479" y="4151608"/>
            <a:ext cx="5658" cy="1180686"/>
          </a:xfrm>
          <a:prstGeom prst="curvedConnector3">
            <a:avLst>
              <a:gd name="adj1" fmla="val 4140297"/>
            </a:avLst>
          </a:prstGeom>
          <a:ln w="9525">
            <a:solidFill>
              <a:srgbClr val="247B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连接符: 曲线 32">
            <a:extLst>
              <a:ext uri="{FF2B5EF4-FFF2-40B4-BE49-F238E27FC236}">
                <a16:creationId xmlns:a16="http://schemas.microsoft.com/office/drawing/2014/main" id="{7ACA67C5-5662-4C12-976F-3FCC40C23563}"/>
              </a:ext>
            </a:extLst>
          </p:cNvPr>
          <p:cNvCxnSpPr>
            <a:cxnSpLocks/>
            <a:stCxn id="29" idx="3"/>
            <a:endCxn id="25" idx="3"/>
          </p:cNvCxnSpPr>
          <p:nvPr/>
        </p:nvCxnSpPr>
        <p:spPr>
          <a:xfrm flipV="1">
            <a:off x="5361479" y="4341462"/>
            <a:ext cx="5658" cy="990832"/>
          </a:xfrm>
          <a:prstGeom prst="curvedConnector3">
            <a:avLst>
              <a:gd name="adj1" fmla="val 4140297"/>
            </a:avLst>
          </a:prstGeom>
          <a:ln w="9525">
            <a:solidFill>
              <a:srgbClr val="247B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连接符: 曲线 33">
            <a:extLst>
              <a:ext uri="{FF2B5EF4-FFF2-40B4-BE49-F238E27FC236}">
                <a16:creationId xmlns:a16="http://schemas.microsoft.com/office/drawing/2014/main" id="{24A31A8E-803A-4E09-A205-96B9AD08BFE1}"/>
              </a:ext>
            </a:extLst>
          </p:cNvPr>
          <p:cNvCxnSpPr>
            <a:cxnSpLocks/>
            <a:stCxn id="29" idx="3"/>
            <a:endCxn id="26" idx="3"/>
          </p:cNvCxnSpPr>
          <p:nvPr/>
        </p:nvCxnSpPr>
        <p:spPr>
          <a:xfrm flipV="1">
            <a:off x="5361479" y="4531316"/>
            <a:ext cx="5658" cy="800978"/>
          </a:xfrm>
          <a:prstGeom prst="curvedConnector3">
            <a:avLst>
              <a:gd name="adj1" fmla="val 4140297"/>
            </a:avLst>
          </a:prstGeom>
          <a:ln w="9525">
            <a:solidFill>
              <a:srgbClr val="247B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连接符: 曲线 34">
            <a:extLst>
              <a:ext uri="{FF2B5EF4-FFF2-40B4-BE49-F238E27FC236}">
                <a16:creationId xmlns:a16="http://schemas.microsoft.com/office/drawing/2014/main" id="{6219015D-2A45-435E-8170-45A992A93D22}"/>
              </a:ext>
            </a:extLst>
          </p:cNvPr>
          <p:cNvCxnSpPr>
            <a:cxnSpLocks/>
            <a:stCxn id="29" idx="3"/>
            <a:endCxn id="27" idx="3"/>
          </p:cNvCxnSpPr>
          <p:nvPr/>
        </p:nvCxnSpPr>
        <p:spPr>
          <a:xfrm flipV="1">
            <a:off x="5361479" y="4721170"/>
            <a:ext cx="5658" cy="611124"/>
          </a:xfrm>
          <a:prstGeom prst="curvedConnector3">
            <a:avLst>
              <a:gd name="adj1" fmla="val 4140297"/>
            </a:avLst>
          </a:prstGeom>
          <a:ln w="9525">
            <a:solidFill>
              <a:srgbClr val="247BA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连接符: 曲线 35">
            <a:extLst>
              <a:ext uri="{FF2B5EF4-FFF2-40B4-BE49-F238E27FC236}">
                <a16:creationId xmlns:a16="http://schemas.microsoft.com/office/drawing/2014/main" id="{25297C51-3CAC-4A4C-B592-58F039C98245}"/>
              </a:ext>
            </a:extLst>
          </p:cNvPr>
          <p:cNvCxnSpPr>
            <a:cxnSpLocks/>
            <a:stCxn id="29" idx="3"/>
            <a:endCxn id="28" idx="3"/>
          </p:cNvCxnSpPr>
          <p:nvPr/>
        </p:nvCxnSpPr>
        <p:spPr>
          <a:xfrm flipV="1">
            <a:off x="5361479" y="4911022"/>
            <a:ext cx="12700" cy="421272"/>
          </a:xfrm>
          <a:prstGeom prst="curvedConnector3">
            <a:avLst>
              <a:gd name="adj1" fmla="val 1800000"/>
            </a:avLst>
          </a:prstGeom>
          <a:ln w="9525">
            <a:solidFill>
              <a:srgbClr val="247BA0"/>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圆角 18">
            <a:extLst>
              <a:ext uri="{FF2B5EF4-FFF2-40B4-BE49-F238E27FC236}">
                <a16:creationId xmlns:a16="http://schemas.microsoft.com/office/drawing/2014/main" id="{2F1EF28E-D6EC-46B5-9D6D-B35AFDC5F605}"/>
              </a:ext>
            </a:extLst>
          </p:cNvPr>
          <p:cNvSpPr/>
          <p:nvPr/>
        </p:nvSpPr>
        <p:spPr>
          <a:xfrm>
            <a:off x="3659212" y="4403100"/>
            <a:ext cx="541020" cy="100361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2BF50B9F-F51A-4F35-8B46-2D0206457BC0}"/>
              </a:ext>
            </a:extLst>
          </p:cNvPr>
          <p:cNvSpPr txBox="1"/>
          <p:nvPr/>
        </p:nvSpPr>
        <p:spPr>
          <a:xfrm>
            <a:off x="5613476" y="4432398"/>
            <a:ext cx="1149798" cy="646331"/>
          </a:xfrm>
          <a:prstGeom prst="rect">
            <a:avLst/>
          </a:prstGeom>
          <a:noFill/>
        </p:spPr>
        <p:txBody>
          <a:bodyPr wrap="square" rtlCol="0">
            <a:spAutoFit/>
          </a:bodyPr>
          <a:lstStyle/>
          <a:p>
            <a:pPr algn="ctr"/>
            <a:r>
              <a:rPr lang="en-US" altLang="zh-CN" b="1" i="1" dirty="0"/>
              <a:t>Cosine Distance</a:t>
            </a:r>
            <a:endParaRPr lang="zh-CN" altLang="en-US" b="1" i="1" dirty="0"/>
          </a:p>
        </p:txBody>
      </p:sp>
      <p:grpSp>
        <p:nvGrpSpPr>
          <p:cNvPr id="3" name="组合 2">
            <a:extLst>
              <a:ext uri="{FF2B5EF4-FFF2-40B4-BE49-F238E27FC236}">
                <a16:creationId xmlns:a16="http://schemas.microsoft.com/office/drawing/2014/main" id="{30101F72-4308-4B89-8189-BC705E8D99C2}"/>
              </a:ext>
            </a:extLst>
          </p:cNvPr>
          <p:cNvGrpSpPr/>
          <p:nvPr/>
        </p:nvGrpSpPr>
        <p:grpSpPr>
          <a:xfrm>
            <a:off x="1819526" y="2095349"/>
            <a:ext cx="1402524" cy="1454010"/>
            <a:chOff x="1819526" y="1752449"/>
            <a:chExt cx="1402524" cy="1454010"/>
          </a:xfrm>
        </p:grpSpPr>
        <p:grpSp>
          <p:nvGrpSpPr>
            <p:cNvPr id="53" name="组合 52">
              <a:extLst>
                <a:ext uri="{FF2B5EF4-FFF2-40B4-BE49-F238E27FC236}">
                  <a16:creationId xmlns:a16="http://schemas.microsoft.com/office/drawing/2014/main" id="{FD31EB26-CE76-4708-A9BD-39B45A83EBF3}"/>
                </a:ext>
              </a:extLst>
            </p:cNvPr>
            <p:cNvGrpSpPr/>
            <p:nvPr/>
          </p:nvGrpSpPr>
          <p:grpSpPr>
            <a:xfrm>
              <a:off x="2289889" y="1752449"/>
              <a:ext cx="420488" cy="375682"/>
              <a:chOff x="2751899" y="2269445"/>
              <a:chExt cx="420488" cy="375682"/>
            </a:xfrm>
          </p:grpSpPr>
          <p:sp>
            <p:nvSpPr>
              <p:cNvPr id="48" name="sp2">
                <a:extLst>
                  <a:ext uri="{FF2B5EF4-FFF2-40B4-BE49-F238E27FC236}">
                    <a16:creationId xmlns:a16="http://schemas.microsoft.com/office/drawing/2014/main" id="{6CED066E-228B-4AD2-97E0-20768269A512}"/>
                  </a:ext>
                </a:extLst>
              </p:cNvPr>
              <p:cNvSpPr/>
              <p:nvPr/>
            </p:nvSpPr>
            <p:spPr>
              <a:xfrm>
                <a:off x="2751899" y="2269445"/>
                <a:ext cx="276488" cy="289560"/>
              </a:xfrm>
              <a:prstGeom prst="ellipse">
                <a:avLst/>
              </a:prstGeom>
              <a:solidFill>
                <a:srgbClr val="DDF0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sp2">
                <a:extLst>
                  <a:ext uri="{FF2B5EF4-FFF2-40B4-BE49-F238E27FC236}">
                    <a16:creationId xmlns:a16="http://schemas.microsoft.com/office/drawing/2014/main" id="{758B01F8-C3F0-4B2B-9951-E794AC77A52D}"/>
                  </a:ext>
                </a:extLst>
              </p:cNvPr>
              <p:cNvSpPr/>
              <p:nvPr/>
            </p:nvSpPr>
            <p:spPr>
              <a:xfrm>
                <a:off x="2823899" y="2312506"/>
                <a:ext cx="276488" cy="289560"/>
              </a:xfrm>
              <a:prstGeom prst="ellipse">
                <a:avLst/>
              </a:prstGeom>
              <a:solidFill>
                <a:srgbClr val="DDF0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sp2">
                <a:extLst>
                  <a:ext uri="{FF2B5EF4-FFF2-40B4-BE49-F238E27FC236}">
                    <a16:creationId xmlns:a16="http://schemas.microsoft.com/office/drawing/2014/main" id="{683AA70C-6138-4C54-88C2-26BE1FF05C1A}"/>
                  </a:ext>
                </a:extLst>
              </p:cNvPr>
              <p:cNvSpPr/>
              <p:nvPr/>
            </p:nvSpPr>
            <p:spPr>
              <a:xfrm>
                <a:off x="2895899" y="2355567"/>
                <a:ext cx="276488" cy="289560"/>
              </a:xfrm>
              <a:prstGeom prst="ellipse">
                <a:avLst/>
              </a:prstGeom>
              <a:solidFill>
                <a:srgbClr val="DDF0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4" name="组合 53">
              <a:extLst>
                <a:ext uri="{FF2B5EF4-FFF2-40B4-BE49-F238E27FC236}">
                  <a16:creationId xmlns:a16="http://schemas.microsoft.com/office/drawing/2014/main" id="{15227AD6-57D4-4C97-BE7E-96E17FB9F295}"/>
                </a:ext>
              </a:extLst>
            </p:cNvPr>
            <p:cNvGrpSpPr/>
            <p:nvPr/>
          </p:nvGrpSpPr>
          <p:grpSpPr>
            <a:xfrm>
              <a:off x="2801562" y="1752449"/>
              <a:ext cx="420488" cy="375682"/>
              <a:chOff x="2751899" y="2269445"/>
              <a:chExt cx="420488" cy="375682"/>
            </a:xfrm>
          </p:grpSpPr>
          <p:sp>
            <p:nvSpPr>
              <p:cNvPr id="55" name="sp2">
                <a:extLst>
                  <a:ext uri="{FF2B5EF4-FFF2-40B4-BE49-F238E27FC236}">
                    <a16:creationId xmlns:a16="http://schemas.microsoft.com/office/drawing/2014/main" id="{E76C1F20-FB5B-4B19-B320-9FF2A81AA85B}"/>
                  </a:ext>
                </a:extLst>
              </p:cNvPr>
              <p:cNvSpPr/>
              <p:nvPr/>
            </p:nvSpPr>
            <p:spPr>
              <a:xfrm>
                <a:off x="2751899" y="2269445"/>
                <a:ext cx="276488" cy="289560"/>
              </a:xfrm>
              <a:prstGeom prst="ellipse">
                <a:avLst/>
              </a:prstGeom>
              <a:solidFill>
                <a:srgbClr val="DDF0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sp2">
                <a:extLst>
                  <a:ext uri="{FF2B5EF4-FFF2-40B4-BE49-F238E27FC236}">
                    <a16:creationId xmlns:a16="http://schemas.microsoft.com/office/drawing/2014/main" id="{AACC639B-3940-4465-8DC8-892C3E164C92}"/>
                  </a:ext>
                </a:extLst>
              </p:cNvPr>
              <p:cNvSpPr/>
              <p:nvPr/>
            </p:nvSpPr>
            <p:spPr>
              <a:xfrm>
                <a:off x="2823899" y="2312506"/>
                <a:ext cx="276488" cy="289560"/>
              </a:xfrm>
              <a:prstGeom prst="ellipse">
                <a:avLst/>
              </a:prstGeom>
              <a:solidFill>
                <a:srgbClr val="DDF0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sp2">
                <a:extLst>
                  <a:ext uri="{FF2B5EF4-FFF2-40B4-BE49-F238E27FC236}">
                    <a16:creationId xmlns:a16="http://schemas.microsoft.com/office/drawing/2014/main" id="{05D827DD-A584-4D27-8F12-66648875F112}"/>
                  </a:ext>
                </a:extLst>
              </p:cNvPr>
              <p:cNvSpPr/>
              <p:nvPr/>
            </p:nvSpPr>
            <p:spPr>
              <a:xfrm>
                <a:off x="2895899" y="2355567"/>
                <a:ext cx="276488" cy="289560"/>
              </a:xfrm>
              <a:prstGeom prst="ellipse">
                <a:avLst/>
              </a:prstGeom>
              <a:solidFill>
                <a:srgbClr val="DDF0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8" name="组合 57">
              <a:extLst>
                <a:ext uri="{FF2B5EF4-FFF2-40B4-BE49-F238E27FC236}">
                  <a16:creationId xmlns:a16="http://schemas.microsoft.com/office/drawing/2014/main" id="{89C2DB6D-937B-41E9-BC51-9CCC99D6EEA7}"/>
                </a:ext>
              </a:extLst>
            </p:cNvPr>
            <p:cNvGrpSpPr/>
            <p:nvPr/>
          </p:nvGrpSpPr>
          <p:grpSpPr>
            <a:xfrm>
              <a:off x="1819526" y="1752449"/>
              <a:ext cx="420488" cy="375682"/>
              <a:chOff x="2751899" y="2269445"/>
              <a:chExt cx="420488" cy="375682"/>
            </a:xfrm>
          </p:grpSpPr>
          <p:sp>
            <p:nvSpPr>
              <p:cNvPr id="59" name="sp2">
                <a:extLst>
                  <a:ext uri="{FF2B5EF4-FFF2-40B4-BE49-F238E27FC236}">
                    <a16:creationId xmlns:a16="http://schemas.microsoft.com/office/drawing/2014/main" id="{819E58FD-2A06-4C42-9D80-ED27DF2C4317}"/>
                  </a:ext>
                </a:extLst>
              </p:cNvPr>
              <p:cNvSpPr/>
              <p:nvPr/>
            </p:nvSpPr>
            <p:spPr>
              <a:xfrm>
                <a:off x="2751899" y="2269445"/>
                <a:ext cx="276488" cy="289560"/>
              </a:xfrm>
              <a:prstGeom prst="ellipse">
                <a:avLst/>
              </a:prstGeom>
              <a:solidFill>
                <a:srgbClr val="DDF0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sp2">
                <a:extLst>
                  <a:ext uri="{FF2B5EF4-FFF2-40B4-BE49-F238E27FC236}">
                    <a16:creationId xmlns:a16="http://schemas.microsoft.com/office/drawing/2014/main" id="{C690868E-02A7-47AA-BD9A-4AB16CFC53FF}"/>
                  </a:ext>
                </a:extLst>
              </p:cNvPr>
              <p:cNvSpPr/>
              <p:nvPr/>
            </p:nvSpPr>
            <p:spPr>
              <a:xfrm>
                <a:off x="2823899" y="2312506"/>
                <a:ext cx="276488" cy="289560"/>
              </a:xfrm>
              <a:prstGeom prst="ellipse">
                <a:avLst/>
              </a:prstGeom>
              <a:solidFill>
                <a:srgbClr val="DDF0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sp2">
                <a:extLst>
                  <a:ext uri="{FF2B5EF4-FFF2-40B4-BE49-F238E27FC236}">
                    <a16:creationId xmlns:a16="http://schemas.microsoft.com/office/drawing/2014/main" id="{F295ED10-7675-4DBE-A778-9D2980E93800}"/>
                  </a:ext>
                </a:extLst>
              </p:cNvPr>
              <p:cNvSpPr/>
              <p:nvPr/>
            </p:nvSpPr>
            <p:spPr>
              <a:xfrm>
                <a:off x="2895899" y="2355567"/>
                <a:ext cx="276488" cy="289560"/>
              </a:xfrm>
              <a:prstGeom prst="ellipse">
                <a:avLst/>
              </a:prstGeom>
              <a:solidFill>
                <a:srgbClr val="DDF0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62" name="组合 61">
              <a:extLst>
                <a:ext uri="{FF2B5EF4-FFF2-40B4-BE49-F238E27FC236}">
                  <a16:creationId xmlns:a16="http://schemas.microsoft.com/office/drawing/2014/main" id="{B400D993-1F51-446F-BC46-4F6EBA4E23AD}"/>
                </a:ext>
              </a:extLst>
            </p:cNvPr>
            <p:cNvGrpSpPr/>
            <p:nvPr/>
          </p:nvGrpSpPr>
          <p:grpSpPr>
            <a:xfrm>
              <a:off x="2289889" y="2172117"/>
              <a:ext cx="420488" cy="375682"/>
              <a:chOff x="2751899" y="2269445"/>
              <a:chExt cx="420488" cy="375682"/>
            </a:xfrm>
            <a:solidFill>
              <a:srgbClr val="8BC9E5"/>
            </a:solidFill>
          </p:grpSpPr>
          <p:sp>
            <p:nvSpPr>
              <p:cNvPr id="63" name="sp2">
                <a:extLst>
                  <a:ext uri="{FF2B5EF4-FFF2-40B4-BE49-F238E27FC236}">
                    <a16:creationId xmlns:a16="http://schemas.microsoft.com/office/drawing/2014/main" id="{503AED46-AE4D-4B3B-ABA4-A34E58D183F1}"/>
                  </a:ext>
                </a:extLst>
              </p:cNvPr>
              <p:cNvSpPr/>
              <p:nvPr/>
            </p:nvSpPr>
            <p:spPr>
              <a:xfrm>
                <a:off x="2751899" y="2269445"/>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sp2">
                <a:extLst>
                  <a:ext uri="{FF2B5EF4-FFF2-40B4-BE49-F238E27FC236}">
                    <a16:creationId xmlns:a16="http://schemas.microsoft.com/office/drawing/2014/main" id="{7D09C4BD-A875-4B71-82B3-E46E32699745}"/>
                  </a:ext>
                </a:extLst>
              </p:cNvPr>
              <p:cNvSpPr/>
              <p:nvPr/>
            </p:nvSpPr>
            <p:spPr>
              <a:xfrm>
                <a:off x="2823899" y="2312506"/>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sp2">
                <a:extLst>
                  <a:ext uri="{FF2B5EF4-FFF2-40B4-BE49-F238E27FC236}">
                    <a16:creationId xmlns:a16="http://schemas.microsoft.com/office/drawing/2014/main" id="{D9E303D3-91A0-49BB-8D66-57E2C50A5C65}"/>
                  </a:ext>
                </a:extLst>
              </p:cNvPr>
              <p:cNvSpPr/>
              <p:nvPr/>
            </p:nvSpPr>
            <p:spPr>
              <a:xfrm>
                <a:off x="2895899" y="2355567"/>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66" name="组合 65">
              <a:extLst>
                <a:ext uri="{FF2B5EF4-FFF2-40B4-BE49-F238E27FC236}">
                  <a16:creationId xmlns:a16="http://schemas.microsoft.com/office/drawing/2014/main" id="{73485F25-F68D-4ED8-9824-FB024F35B93C}"/>
                </a:ext>
              </a:extLst>
            </p:cNvPr>
            <p:cNvGrpSpPr/>
            <p:nvPr/>
          </p:nvGrpSpPr>
          <p:grpSpPr>
            <a:xfrm>
              <a:off x="1819526" y="2172117"/>
              <a:ext cx="420488" cy="375682"/>
              <a:chOff x="2751899" y="2269445"/>
              <a:chExt cx="420488" cy="375682"/>
            </a:xfrm>
            <a:solidFill>
              <a:srgbClr val="8BC9E5"/>
            </a:solidFill>
          </p:grpSpPr>
          <p:sp>
            <p:nvSpPr>
              <p:cNvPr id="67" name="sp2">
                <a:extLst>
                  <a:ext uri="{FF2B5EF4-FFF2-40B4-BE49-F238E27FC236}">
                    <a16:creationId xmlns:a16="http://schemas.microsoft.com/office/drawing/2014/main" id="{BA129674-2900-4637-9EFC-6A9851A84E75}"/>
                  </a:ext>
                </a:extLst>
              </p:cNvPr>
              <p:cNvSpPr/>
              <p:nvPr/>
            </p:nvSpPr>
            <p:spPr>
              <a:xfrm>
                <a:off x="2751899" y="2269445"/>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sp2">
                <a:extLst>
                  <a:ext uri="{FF2B5EF4-FFF2-40B4-BE49-F238E27FC236}">
                    <a16:creationId xmlns:a16="http://schemas.microsoft.com/office/drawing/2014/main" id="{DD5006A9-15BA-4768-A5FE-413242359B21}"/>
                  </a:ext>
                </a:extLst>
              </p:cNvPr>
              <p:cNvSpPr/>
              <p:nvPr/>
            </p:nvSpPr>
            <p:spPr>
              <a:xfrm>
                <a:off x="2823899" y="2312506"/>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sp2">
                <a:extLst>
                  <a:ext uri="{FF2B5EF4-FFF2-40B4-BE49-F238E27FC236}">
                    <a16:creationId xmlns:a16="http://schemas.microsoft.com/office/drawing/2014/main" id="{023AB255-9BAE-462F-B099-BBBD50E1A66F}"/>
                  </a:ext>
                </a:extLst>
              </p:cNvPr>
              <p:cNvSpPr/>
              <p:nvPr/>
            </p:nvSpPr>
            <p:spPr>
              <a:xfrm>
                <a:off x="2895899" y="2355567"/>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70" name="组合 69">
              <a:extLst>
                <a:ext uri="{FF2B5EF4-FFF2-40B4-BE49-F238E27FC236}">
                  <a16:creationId xmlns:a16="http://schemas.microsoft.com/office/drawing/2014/main" id="{1840BD1C-08FD-4A1B-8C73-19F17027B1CD}"/>
                </a:ext>
              </a:extLst>
            </p:cNvPr>
            <p:cNvGrpSpPr/>
            <p:nvPr/>
          </p:nvGrpSpPr>
          <p:grpSpPr>
            <a:xfrm>
              <a:off x="2801562" y="2172117"/>
              <a:ext cx="420488" cy="375682"/>
              <a:chOff x="2751899" y="2269445"/>
              <a:chExt cx="420488" cy="375682"/>
            </a:xfrm>
            <a:solidFill>
              <a:srgbClr val="8BC9E5"/>
            </a:solidFill>
          </p:grpSpPr>
          <p:sp>
            <p:nvSpPr>
              <p:cNvPr id="71" name="sp2">
                <a:extLst>
                  <a:ext uri="{FF2B5EF4-FFF2-40B4-BE49-F238E27FC236}">
                    <a16:creationId xmlns:a16="http://schemas.microsoft.com/office/drawing/2014/main" id="{A088E3D0-EBEC-4CED-A842-3DABBE4BE08E}"/>
                  </a:ext>
                </a:extLst>
              </p:cNvPr>
              <p:cNvSpPr/>
              <p:nvPr/>
            </p:nvSpPr>
            <p:spPr>
              <a:xfrm>
                <a:off x="2751899" y="2269445"/>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sp2">
                <a:extLst>
                  <a:ext uri="{FF2B5EF4-FFF2-40B4-BE49-F238E27FC236}">
                    <a16:creationId xmlns:a16="http://schemas.microsoft.com/office/drawing/2014/main" id="{B5480051-6DBF-4935-8A29-C0D9F62C0209}"/>
                  </a:ext>
                </a:extLst>
              </p:cNvPr>
              <p:cNvSpPr/>
              <p:nvPr/>
            </p:nvSpPr>
            <p:spPr>
              <a:xfrm>
                <a:off x="2823899" y="2312506"/>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sp2">
                <a:extLst>
                  <a:ext uri="{FF2B5EF4-FFF2-40B4-BE49-F238E27FC236}">
                    <a16:creationId xmlns:a16="http://schemas.microsoft.com/office/drawing/2014/main" id="{B5F747C3-ECAD-4081-A51A-EE11FAB28F95}"/>
                  </a:ext>
                </a:extLst>
              </p:cNvPr>
              <p:cNvSpPr/>
              <p:nvPr/>
            </p:nvSpPr>
            <p:spPr>
              <a:xfrm>
                <a:off x="2895899" y="2355567"/>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74" name="组合 73">
              <a:extLst>
                <a:ext uri="{FF2B5EF4-FFF2-40B4-BE49-F238E27FC236}">
                  <a16:creationId xmlns:a16="http://schemas.microsoft.com/office/drawing/2014/main" id="{4BD40CB0-DD20-465A-BCFD-E730B2160BAC}"/>
                </a:ext>
              </a:extLst>
            </p:cNvPr>
            <p:cNvGrpSpPr/>
            <p:nvPr/>
          </p:nvGrpSpPr>
          <p:grpSpPr>
            <a:xfrm>
              <a:off x="2289889" y="2830777"/>
              <a:ext cx="420488" cy="375682"/>
              <a:chOff x="2751899" y="2269445"/>
              <a:chExt cx="420488" cy="375682"/>
            </a:xfrm>
            <a:solidFill>
              <a:srgbClr val="247BA0"/>
            </a:solidFill>
          </p:grpSpPr>
          <p:sp>
            <p:nvSpPr>
              <p:cNvPr id="75" name="sp2">
                <a:extLst>
                  <a:ext uri="{FF2B5EF4-FFF2-40B4-BE49-F238E27FC236}">
                    <a16:creationId xmlns:a16="http://schemas.microsoft.com/office/drawing/2014/main" id="{90F4018A-4455-42E4-8637-58C90BA2FBAA}"/>
                  </a:ext>
                </a:extLst>
              </p:cNvPr>
              <p:cNvSpPr/>
              <p:nvPr/>
            </p:nvSpPr>
            <p:spPr>
              <a:xfrm>
                <a:off x="2751899" y="2269445"/>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sp2">
                <a:extLst>
                  <a:ext uri="{FF2B5EF4-FFF2-40B4-BE49-F238E27FC236}">
                    <a16:creationId xmlns:a16="http://schemas.microsoft.com/office/drawing/2014/main" id="{DBB2FE83-538F-4A2E-81A9-59D54EFC471C}"/>
                  </a:ext>
                </a:extLst>
              </p:cNvPr>
              <p:cNvSpPr/>
              <p:nvPr/>
            </p:nvSpPr>
            <p:spPr>
              <a:xfrm>
                <a:off x="2823899" y="2312506"/>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sp2">
                <a:extLst>
                  <a:ext uri="{FF2B5EF4-FFF2-40B4-BE49-F238E27FC236}">
                    <a16:creationId xmlns:a16="http://schemas.microsoft.com/office/drawing/2014/main" id="{DD9C3C85-1CE3-4BA6-9CE7-8840AA93A156}"/>
                  </a:ext>
                </a:extLst>
              </p:cNvPr>
              <p:cNvSpPr/>
              <p:nvPr/>
            </p:nvSpPr>
            <p:spPr>
              <a:xfrm>
                <a:off x="2895899" y="2355567"/>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78" name="组合 77">
              <a:extLst>
                <a:ext uri="{FF2B5EF4-FFF2-40B4-BE49-F238E27FC236}">
                  <a16:creationId xmlns:a16="http://schemas.microsoft.com/office/drawing/2014/main" id="{4CCD8D1C-C240-4A5C-AF1F-736983E1D03C}"/>
                </a:ext>
              </a:extLst>
            </p:cNvPr>
            <p:cNvGrpSpPr/>
            <p:nvPr/>
          </p:nvGrpSpPr>
          <p:grpSpPr>
            <a:xfrm>
              <a:off x="1819526" y="2830777"/>
              <a:ext cx="420488" cy="375682"/>
              <a:chOff x="2751899" y="2269445"/>
              <a:chExt cx="420488" cy="375682"/>
            </a:xfrm>
            <a:solidFill>
              <a:srgbClr val="247BA0"/>
            </a:solidFill>
          </p:grpSpPr>
          <p:sp>
            <p:nvSpPr>
              <p:cNvPr id="79" name="sp2">
                <a:extLst>
                  <a:ext uri="{FF2B5EF4-FFF2-40B4-BE49-F238E27FC236}">
                    <a16:creationId xmlns:a16="http://schemas.microsoft.com/office/drawing/2014/main" id="{2AE00032-136D-4123-AC0E-7DE8594A6A4E}"/>
                  </a:ext>
                </a:extLst>
              </p:cNvPr>
              <p:cNvSpPr/>
              <p:nvPr/>
            </p:nvSpPr>
            <p:spPr>
              <a:xfrm>
                <a:off x="2751899" y="2269445"/>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sp2">
                <a:extLst>
                  <a:ext uri="{FF2B5EF4-FFF2-40B4-BE49-F238E27FC236}">
                    <a16:creationId xmlns:a16="http://schemas.microsoft.com/office/drawing/2014/main" id="{F38B19C1-187D-48FE-9029-3749F3FBD76E}"/>
                  </a:ext>
                </a:extLst>
              </p:cNvPr>
              <p:cNvSpPr/>
              <p:nvPr/>
            </p:nvSpPr>
            <p:spPr>
              <a:xfrm>
                <a:off x="2823899" y="2312506"/>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sp2">
                <a:extLst>
                  <a:ext uri="{FF2B5EF4-FFF2-40B4-BE49-F238E27FC236}">
                    <a16:creationId xmlns:a16="http://schemas.microsoft.com/office/drawing/2014/main" id="{A06CEFDF-7678-4E54-8F0E-AF5B3AB25272}"/>
                  </a:ext>
                </a:extLst>
              </p:cNvPr>
              <p:cNvSpPr/>
              <p:nvPr/>
            </p:nvSpPr>
            <p:spPr>
              <a:xfrm>
                <a:off x="2895899" y="2355567"/>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82" name="组合 81">
              <a:extLst>
                <a:ext uri="{FF2B5EF4-FFF2-40B4-BE49-F238E27FC236}">
                  <a16:creationId xmlns:a16="http://schemas.microsoft.com/office/drawing/2014/main" id="{9FB26972-E883-4482-BC8D-A8148FD0048C}"/>
                </a:ext>
              </a:extLst>
            </p:cNvPr>
            <p:cNvGrpSpPr/>
            <p:nvPr/>
          </p:nvGrpSpPr>
          <p:grpSpPr>
            <a:xfrm>
              <a:off x="2801562" y="2830777"/>
              <a:ext cx="420488" cy="375682"/>
              <a:chOff x="2751899" y="2269445"/>
              <a:chExt cx="420488" cy="375682"/>
            </a:xfrm>
            <a:solidFill>
              <a:srgbClr val="247BA0"/>
            </a:solidFill>
          </p:grpSpPr>
          <p:sp>
            <p:nvSpPr>
              <p:cNvPr id="83" name="sp2">
                <a:extLst>
                  <a:ext uri="{FF2B5EF4-FFF2-40B4-BE49-F238E27FC236}">
                    <a16:creationId xmlns:a16="http://schemas.microsoft.com/office/drawing/2014/main" id="{5A6984CB-5F04-401A-9B02-E9B50F22F501}"/>
                  </a:ext>
                </a:extLst>
              </p:cNvPr>
              <p:cNvSpPr/>
              <p:nvPr/>
            </p:nvSpPr>
            <p:spPr>
              <a:xfrm>
                <a:off x="2751899" y="2269445"/>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sp2">
                <a:extLst>
                  <a:ext uri="{FF2B5EF4-FFF2-40B4-BE49-F238E27FC236}">
                    <a16:creationId xmlns:a16="http://schemas.microsoft.com/office/drawing/2014/main" id="{A1E660AF-38A8-4900-A80B-8B4AE43B0A47}"/>
                  </a:ext>
                </a:extLst>
              </p:cNvPr>
              <p:cNvSpPr/>
              <p:nvPr/>
            </p:nvSpPr>
            <p:spPr>
              <a:xfrm>
                <a:off x="2823899" y="2312506"/>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sp2">
                <a:extLst>
                  <a:ext uri="{FF2B5EF4-FFF2-40B4-BE49-F238E27FC236}">
                    <a16:creationId xmlns:a16="http://schemas.microsoft.com/office/drawing/2014/main" id="{46F10F8A-F147-4976-9535-262EF7E6C592}"/>
                  </a:ext>
                </a:extLst>
              </p:cNvPr>
              <p:cNvSpPr/>
              <p:nvPr/>
            </p:nvSpPr>
            <p:spPr>
              <a:xfrm>
                <a:off x="2895899" y="2355567"/>
                <a:ext cx="276488" cy="28956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6" name="文本框 85">
              <a:extLst>
                <a:ext uri="{FF2B5EF4-FFF2-40B4-BE49-F238E27FC236}">
                  <a16:creationId xmlns:a16="http://schemas.microsoft.com/office/drawing/2014/main" id="{1ACC0924-FF58-451C-9874-F0990ABEDABC}"/>
                </a:ext>
              </a:extLst>
            </p:cNvPr>
            <p:cNvSpPr txBox="1"/>
            <p:nvPr/>
          </p:nvSpPr>
          <p:spPr>
            <a:xfrm>
              <a:off x="1835385" y="2487122"/>
              <a:ext cx="388771" cy="369332"/>
            </a:xfrm>
            <a:prstGeom prst="rect">
              <a:avLst/>
            </a:prstGeom>
            <a:noFill/>
          </p:spPr>
          <p:txBody>
            <a:bodyPr wrap="square" rtlCol="0">
              <a:spAutoFit/>
            </a:bodyPr>
            <a:lstStyle/>
            <a:p>
              <a:pPr algn="ctr"/>
              <a:r>
                <a:rPr lang="en-US" altLang="zh-CN" dirty="0"/>
                <a:t>…</a:t>
              </a:r>
              <a:endParaRPr lang="zh-CN" altLang="en-US" dirty="0"/>
            </a:p>
          </p:txBody>
        </p:sp>
        <p:sp>
          <p:nvSpPr>
            <p:cNvPr id="87" name="文本框 86">
              <a:extLst>
                <a:ext uri="{FF2B5EF4-FFF2-40B4-BE49-F238E27FC236}">
                  <a16:creationId xmlns:a16="http://schemas.microsoft.com/office/drawing/2014/main" id="{C4E7DD2D-159B-4A21-8CEB-9B44BA009187}"/>
                </a:ext>
              </a:extLst>
            </p:cNvPr>
            <p:cNvSpPr txBox="1"/>
            <p:nvPr/>
          </p:nvSpPr>
          <p:spPr>
            <a:xfrm>
              <a:off x="2305748" y="2487122"/>
              <a:ext cx="388771" cy="369332"/>
            </a:xfrm>
            <a:prstGeom prst="rect">
              <a:avLst/>
            </a:prstGeom>
            <a:noFill/>
          </p:spPr>
          <p:txBody>
            <a:bodyPr wrap="square" rtlCol="0">
              <a:spAutoFit/>
            </a:bodyPr>
            <a:lstStyle/>
            <a:p>
              <a:pPr algn="ctr"/>
              <a:r>
                <a:rPr lang="en-US" altLang="zh-CN" dirty="0"/>
                <a:t>…</a:t>
              </a:r>
              <a:endParaRPr lang="zh-CN" altLang="en-US" dirty="0"/>
            </a:p>
          </p:txBody>
        </p:sp>
        <p:sp>
          <p:nvSpPr>
            <p:cNvPr id="88" name="文本框 87">
              <a:extLst>
                <a:ext uri="{FF2B5EF4-FFF2-40B4-BE49-F238E27FC236}">
                  <a16:creationId xmlns:a16="http://schemas.microsoft.com/office/drawing/2014/main" id="{E2F7D575-369F-4322-BDD5-36C9BDAA853A}"/>
                </a:ext>
              </a:extLst>
            </p:cNvPr>
            <p:cNvSpPr txBox="1"/>
            <p:nvPr/>
          </p:nvSpPr>
          <p:spPr>
            <a:xfrm>
              <a:off x="2817421" y="2487122"/>
              <a:ext cx="388771" cy="369332"/>
            </a:xfrm>
            <a:prstGeom prst="rect">
              <a:avLst/>
            </a:prstGeom>
            <a:noFill/>
          </p:spPr>
          <p:txBody>
            <a:bodyPr wrap="square" rtlCol="0">
              <a:spAutoFit/>
            </a:bodyPr>
            <a:lstStyle/>
            <a:p>
              <a:pPr algn="ctr"/>
              <a:r>
                <a:rPr lang="en-US" altLang="zh-CN" dirty="0"/>
                <a:t>…</a:t>
              </a:r>
              <a:endParaRPr lang="zh-CN" altLang="en-US" dirty="0"/>
            </a:p>
          </p:txBody>
        </p:sp>
      </p:grpSp>
      <p:sp>
        <p:nvSpPr>
          <p:cNvPr id="90" name="箭头: 右 89">
            <a:extLst>
              <a:ext uri="{FF2B5EF4-FFF2-40B4-BE49-F238E27FC236}">
                <a16:creationId xmlns:a16="http://schemas.microsoft.com/office/drawing/2014/main" id="{25E567E5-15E4-4BDA-8235-84C5924DF21C}"/>
              </a:ext>
            </a:extLst>
          </p:cNvPr>
          <p:cNvSpPr/>
          <p:nvPr/>
        </p:nvSpPr>
        <p:spPr>
          <a:xfrm>
            <a:off x="3280753" y="2565160"/>
            <a:ext cx="261811" cy="682746"/>
          </a:xfrm>
          <a:prstGeom prst="rightArrow">
            <a:avLst>
              <a:gd name="adj1" fmla="val 47024"/>
              <a:gd name="adj2" fmla="val 4903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endParaRPr>
          </a:p>
        </p:txBody>
      </p:sp>
      <p:sp>
        <p:nvSpPr>
          <p:cNvPr id="91" name="文本框 90">
            <a:extLst>
              <a:ext uri="{FF2B5EF4-FFF2-40B4-BE49-F238E27FC236}">
                <a16:creationId xmlns:a16="http://schemas.microsoft.com/office/drawing/2014/main" id="{36295606-3471-4372-91FB-A51610BE8149}"/>
              </a:ext>
            </a:extLst>
          </p:cNvPr>
          <p:cNvSpPr txBox="1"/>
          <p:nvPr/>
        </p:nvSpPr>
        <p:spPr>
          <a:xfrm>
            <a:off x="3356223" y="1834774"/>
            <a:ext cx="1149798" cy="579646"/>
          </a:xfrm>
          <a:prstGeom prst="rect">
            <a:avLst/>
          </a:prstGeom>
          <a:noFill/>
        </p:spPr>
        <p:txBody>
          <a:bodyPr wrap="square" rtlCol="0">
            <a:spAutoFit/>
          </a:bodyPr>
          <a:lstStyle/>
          <a:p>
            <a:pPr algn="ctr">
              <a:lnSpc>
                <a:spcPts val="1900"/>
              </a:lnSpc>
            </a:pPr>
            <a:r>
              <a:rPr lang="en-US" altLang="zh-CN" b="1" dirty="0"/>
              <a:t>Feature</a:t>
            </a:r>
          </a:p>
          <a:p>
            <a:pPr algn="ctr">
              <a:lnSpc>
                <a:spcPts val="1900"/>
              </a:lnSpc>
            </a:pPr>
            <a:r>
              <a:rPr lang="en-US" altLang="zh-CN" b="1" dirty="0"/>
              <a:t>Extractor</a:t>
            </a:r>
            <a:endParaRPr lang="zh-CN" altLang="en-US" b="1" dirty="0"/>
          </a:p>
        </p:txBody>
      </p:sp>
      <p:sp>
        <p:nvSpPr>
          <p:cNvPr id="92" name="矩形: 圆角 91">
            <a:extLst>
              <a:ext uri="{FF2B5EF4-FFF2-40B4-BE49-F238E27FC236}">
                <a16:creationId xmlns:a16="http://schemas.microsoft.com/office/drawing/2014/main" id="{42E3A6B0-3E0A-41FE-B08B-F23ED2574D50}"/>
              </a:ext>
            </a:extLst>
          </p:cNvPr>
          <p:cNvSpPr/>
          <p:nvPr/>
        </p:nvSpPr>
        <p:spPr>
          <a:xfrm>
            <a:off x="3664442" y="2407363"/>
            <a:ext cx="541020" cy="100361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箭头连接符 93">
            <a:extLst>
              <a:ext uri="{FF2B5EF4-FFF2-40B4-BE49-F238E27FC236}">
                <a16:creationId xmlns:a16="http://schemas.microsoft.com/office/drawing/2014/main" id="{BE5224B6-1DC3-427A-B6E4-2ABB844A5F8A}"/>
              </a:ext>
            </a:extLst>
          </p:cNvPr>
          <p:cNvCxnSpPr>
            <a:stCxn id="92" idx="3"/>
          </p:cNvCxnSpPr>
          <p:nvPr/>
        </p:nvCxnSpPr>
        <p:spPr>
          <a:xfrm>
            <a:off x="4205462" y="2909171"/>
            <a:ext cx="70080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5" name="矩形 94">
            <a:extLst>
              <a:ext uri="{FF2B5EF4-FFF2-40B4-BE49-F238E27FC236}">
                <a16:creationId xmlns:a16="http://schemas.microsoft.com/office/drawing/2014/main" id="{AB460DCF-C66E-4B3C-A696-23105A0B87F3}"/>
              </a:ext>
            </a:extLst>
          </p:cNvPr>
          <p:cNvSpPr/>
          <p:nvPr/>
        </p:nvSpPr>
        <p:spPr>
          <a:xfrm>
            <a:off x="4916052" y="2647959"/>
            <a:ext cx="226060" cy="52571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a:extLst>
              <a:ext uri="{FF2B5EF4-FFF2-40B4-BE49-F238E27FC236}">
                <a16:creationId xmlns:a16="http://schemas.microsoft.com/office/drawing/2014/main" id="{842BF4FD-F15D-4E4D-941A-2FED059E1EDC}"/>
              </a:ext>
            </a:extLst>
          </p:cNvPr>
          <p:cNvSpPr/>
          <p:nvPr/>
        </p:nvSpPr>
        <p:spPr>
          <a:xfrm>
            <a:off x="5142112" y="2714787"/>
            <a:ext cx="226060" cy="35481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a:extLst>
              <a:ext uri="{FF2B5EF4-FFF2-40B4-BE49-F238E27FC236}">
                <a16:creationId xmlns:a16="http://schemas.microsoft.com/office/drawing/2014/main" id="{AEA4B0F2-6D15-447B-9486-FA05F0C98BDE}"/>
              </a:ext>
            </a:extLst>
          </p:cNvPr>
          <p:cNvSpPr txBox="1"/>
          <p:nvPr/>
        </p:nvSpPr>
        <p:spPr>
          <a:xfrm>
            <a:off x="4475648" y="2271251"/>
            <a:ext cx="1403401" cy="369332"/>
          </a:xfrm>
          <a:prstGeom prst="rect">
            <a:avLst/>
          </a:prstGeom>
          <a:noFill/>
        </p:spPr>
        <p:txBody>
          <a:bodyPr wrap="square" rtlCol="0">
            <a:spAutoFit/>
          </a:bodyPr>
          <a:lstStyle/>
          <a:p>
            <a:pPr algn="ctr"/>
            <a:r>
              <a:rPr lang="en-US" altLang="zh-CN" b="1" dirty="0"/>
              <a:t>Classifier </a:t>
            </a:r>
            <a:r>
              <a:rPr lang="en-US" altLang="zh-CN" b="1" i="1" dirty="0"/>
              <a:t>C1</a:t>
            </a:r>
            <a:endParaRPr lang="zh-CN" altLang="en-US" b="1" i="1" dirty="0"/>
          </a:p>
        </p:txBody>
      </p:sp>
      <p:sp>
        <p:nvSpPr>
          <p:cNvPr id="98" name="文本框 97">
            <a:extLst>
              <a:ext uri="{FF2B5EF4-FFF2-40B4-BE49-F238E27FC236}">
                <a16:creationId xmlns:a16="http://schemas.microsoft.com/office/drawing/2014/main" id="{E4FDA432-96D9-4300-A2EF-4AA93D7EAEBC}"/>
              </a:ext>
            </a:extLst>
          </p:cNvPr>
          <p:cNvSpPr txBox="1"/>
          <p:nvPr/>
        </p:nvSpPr>
        <p:spPr>
          <a:xfrm>
            <a:off x="645428" y="2540199"/>
            <a:ext cx="1149798" cy="579646"/>
          </a:xfrm>
          <a:prstGeom prst="rect">
            <a:avLst/>
          </a:prstGeom>
          <a:noFill/>
        </p:spPr>
        <p:txBody>
          <a:bodyPr wrap="square" rtlCol="0">
            <a:spAutoFit/>
          </a:bodyPr>
          <a:lstStyle/>
          <a:p>
            <a:pPr algn="ctr">
              <a:lnSpc>
                <a:spcPts val="1900"/>
              </a:lnSpc>
            </a:pPr>
            <a:r>
              <a:rPr lang="en-US" altLang="zh-CN" b="1" dirty="0"/>
              <a:t>Base Classes</a:t>
            </a:r>
            <a:endParaRPr lang="zh-CN" altLang="en-US" b="1" dirty="0"/>
          </a:p>
        </p:txBody>
      </p:sp>
      <p:sp>
        <p:nvSpPr>
          <p:cNvPr id="99" name="文本框 98">
            <a:extLst>
              <a:ext uri="{FF2B5EF4-FFF2-40B4-BE49-F238E27FC236}">
                <a16:creationId xmlns:a16="http://schemas.microsoft.com/office/drawing/2014/main" id="{B393A1F4-7EA8-4358-BB79-21AE3FB5A16F}"/>
              </a:ext>
            </a:extLst>
          </p:cNvPr>
          <p:cNvSpPr txBox="1"/>
          <p:nvPr/>
        </p:nvSpPr>
        <p:spPr>
          <a:xfrm>
            <a:off x="632728" y="4308906"/>
            <a:ext cx="1149798" cy="579646"/>
          </a:xfrm>
          <a:prstGeom prst="rect">
            <a:avLst/>
          </a:prstGeom>
          <a:noFill/>
        </p:spPr>
        <p:txBody>
          <a:bodyPr wrap="square" rtlCol="0">
            <a:spAutoFit/>
          </a:bodyPr>
          <a:lstStyle/>
          <a:p>
            <a:pPr algn="ctr">
              <a:lnSpc>
                <a:spcPts val="1900"/>
              </a:lnSpc>
            </a:pPr>
            <a:r>
              <a:rPr lang="en-US" altLang="zh-CN" b="1" dirty="0"/>
              <a:t>Unseen Classes</a:t>
            </a:r>
            <a:endParaRPr lang="zh-CN" altLang="en-US" b="1" dirty="0"/>
          </a:p>
        </p:txBody>
      </p:sp>
      <p:sp>
        <p:nvSpPr>
          <p:cNvPr id="100" name="文本框 99">
            <a:extLst>
              <a:ext uri="{FF2B5EF4-FFF2-40B4-BE49-F238E27FC236}">
                <a16:creationId xmlns:a16="http://schemas.microsoft.com/office/drawing/2014/main" id="{50E35BF8-5676-4D16-B475-A4FFD5104CE1}"/>
              </a:ext>
            </a:extLst>
          </p:cNvPr>
          <p:cNvSpPr txBox="1"/>
          <p:nvPr/>
        </p:nvSpPr>
        <p:spPr>
          <a:xfrm>
            <a:off x="5640646" y="2690644"/>
            <a:ext cx="1149798" cy="400110"/>
          </a:xfrm>
          <a:prstGeom prst="rect">
            <a:avLst/>
          </a:prstGeom>
          <a:noFill/>
        </p:spPr>
        <p:txBody>
          <a:bodyPr wrap="square" rtlCol="0">
            <a:spAutoFit/>
          </a:bodyPr>
          <a:lstStyle/>
          <a:p>
            <a:pPr algn="ctr"/>
            <a:r>
              <a:rPr lang="en-US" altLang="zh-CN" sz="2000" b="1" i="1" dirty="0"/>
              <a:t>Loss</a:t>
            </a:r>
            <a:endParaRPr lang="zh-CN" altLang="en-US" sz="2000" b="1" i="1" dirty="0"/>
          </a:p>
        </p:txBody>
      </p:sp>
      <p:sp>
        <p:nvSpPr>
          <p:cNvPr id="101" name="箭头: 右 100">
            <a:extLst>
              <a:ext uri="{FF2B5EF4-FFF2-40B4-BE49-F238E27FC236}">
                <a16:creationId xmlns:a16="http://schemas.microsoft.com/office/drawing/2014/main" id="{500BDA4E-599F-4840-9842-D13194D87756}"/>
              </a:ext>
            </a:extLst>
          </p:cNvPr>
          <p:cNvSpPr/>
          <p:nvPr/>
        </p:nvSpPr>
        <p:spPr>
          <a:xfrm>
            <a:off x="5532478" y="2575650"/>
            <a:ext cx="261811" cy="682746"/>
          </a:xfrm>
          <a:prstGeom prst="rightArrow">
            <a:avLst>
              <a:gd name="adj1" fmla="val 47024"/>
              <a:gd name="adj2" fmla="val 4903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endParaRPr>
          </a:p>
        </p:txBody>
      </p:sp>
      <p:sp>
        <p:nvSpPr>
          <p:cNvPr id="102" name="箭头: 上弧形 101">
            <a:extLst>
              <a:ext uri="{FF2B5EF4-FFF2-40B4-BE49-F238E27FC236}">
                <a16:creationId xmlns:a16="http://schemas.microsoft.com/office/drawing/2014/main" id="{708AC864-FEB5-4E47-9E1C-F95C3DE46E71}"/>
              </a:ext>
            </a:extLst>
          </p:cNvPr>
          <p:cNvSpPr/>
          <p:nvPr/>
        </p:nvSpPr>
        <p:spPr>
          <a:xfrm rot="5400000">
            <a:off x="3763470" y="3728777"/>
            <a:ext cx="1370539" cy="436799"/>
          </a:xfrm>
          <a:prstGeom prst="curvedDownArrow">
            <a:avLst/>
          </a:prstGeom>
          <a:solidFill>
            <a:srgbClr val="45A0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矩形: 圆角 107">
            <a:extLst>
              <a:ext uri="{FF2B5EF4-FFF2-40B4-BE49-F238E27FC236}">
                <a16:creationId xmlns:a16="http://schemas.microsoft.com/office/drawing/2014/main" id="{7E08E3A6-5860-48BF-8992-C616E5BA67D5}"/>
              </a:ext>
            </a:extLst>
          </p:cNvPr>
          <p:cNvSpPr/>
          <p:nvPr/>
        </p:nvSpPr>
        <p:spPr>
          <a:xfrm>
            <a:off x="632728" y="3771900"/>
            <a:ext cx="6117846" cy="1933048"/>
          </a:xfrm>
          <a:prstGeom prst="roundRect">
            <a:avLst>
              <a:gd name="adj" fmla="val 344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a:extLst>
              <a:ext uri="{FF2B5EF4-FFF2-40B4-BE49-F238E27FC236}">
                <a16:creationId xmlns:a16="http://schemas.microsoft.com/office/drawing/2014/main" id="{FB90A302-B022-40AC-B982-EB82F49EAA00}"/>
              </a:ext>
            </a:extLst>
          </p:cNvPr>
          <p:cNvSpPr/>
          <p:nvPr/>
        </p:nvSpPr>
        <p:spPr>
          <a:xfrm>
            <a:off x="4008619" y="3484147"/>
            <a:ext cx="1265643" cy="372233"/>
          </a:xfrm>
          <a:prstGeom prst="rect">
            <a:avLst/>
          </a:prstGeom>
          <a:solidFill>
            <a:srgbClr val="45A09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Fix Weight</a:t>
            </a:r>
            <a:endParaRPr lang="zh-CN" altLang="en-US" b="1" dirty="0"/>
          </a:p>
        </p:txBody>
      </p:sp>
      <p:sp>
        <p:nvSpPr>
          <p:cNvPr id="109" name="矩形 108">
            <a:extLst>
              <a:ext uri="{FF2B5EF4-FFF2-40B4-BE49-F238E27FC236}">
                <a16:creationId xmlns:a16="http://schemas.microsoft.com/office/drawing/2014/main" id="{DAEAE041-4387-4683-AFB5-EEE353D332E8}"/>
              </a:ext>
            </a:extLst>
          </p:cNvPr>
          <p:cNvSpPr/>
          <p:nvPr/>
        </p:nvSpPr>
        <p:spPr>
          <a:xfrm>
            <a:off x="5730063" y="1715404"/>
            <a:ext cx="873759" cy="5453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a:extLst>
              <a:ext uri="{FF2B5EF4-FFF2-40B4-BE49-F238E27FC236}">
                <a16:creationId xmlns:a16="http://schemas.microsoft.com/office/drawing/2014/main" id="{973B3F3C-8106-414D-8E11-2782DB9D3685}"/>
              </a:ext>
            </a:extLst>
          </p:cNvPr>
          <p:cNvSpPr/>
          <p:nvPr/>
        </p:nvSpPr>
        <p:spPr>
          <a:xfrm>
            <a:off x="5730063" y="3771900"/>
            <a:ext cx="873759" cy="5453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a:extLst>
              <a:ext uri="{FF2B5EF4-FFF2-40B4-BE49-F238E27FC236}">
                <a16:creationId xmlns:a16="http://schemas.microsoft.com/office/drawing/2014/main" id="{EF9ADD3E-3D17-47BC-A445-1ABAFC904BC5}"/>
              </a:ext>
            </a:extLst>
          </p:cNvPr>
          <p:cNvSpPr txBox="1"/>
          <p:nvPr/>
        </p:nvSpPr>
        <p:spPr>
          <a:xfrm>
            <a:off x="5680294" y="1715404"/>
            <a:ext cx="973297" cy="584775"/>
          </a:xfrm>
          <a:prstGeom prst="rect">
            <a:avLst/>
          </a:prstGeom>
          <a:noFill/>
        </p:spPr>
        <p:txBody>
          <a:bodyPr wrap="square" rtlCol="0">
            <a:spAutoFit/>
          </a:bodyPr>
          <a:lstStyle/>
          <a:p>
            <a:pPr algn="ctr"/>
            <a:r>
              <a:rPr lang="en-US" altLang="zh-CN" sz="1600" b="1" dirty="0"/>
              <a:t>Stage 1</a:t>
            </a:r>
          </a:p>
          <a:p>
            <a:pPr algn="ctr"/>
            <a:r>
              <a:rPr lang="en-US" altLang="zh-CN" sz="1600" b="1" dirty="0"/>
              <a:t>Train</a:t>
            </a:r>
            <a:endParaRPr lang="zh-CN" altLang="en-US" sz="1600" b="1" dirty="0"/>
          </a:p>
        </p:txBody>
      </p:sp>
      <p:sp>
        <p:nvSpPr>
          <p:cNvPr id="112" name="文本框 111">
            <a:extLst>
              <a:ext uri="{FF2B5EF4-FFF2-40B4-BE49-F238E27FC236}">
                <a16:creationId xmlns:a16="http://schemas.microsoft.com/office/drawing/2014/main" id="{6DDAD820-6242-4E73-8670-9259BA475298}"/>
              </a:ext>
            </a:extLst>
          </p:cNvPr>
          <p:cNvSpPr txBox="1"/>
          <p:nvPr/>
        </p:nvSpPr>
        <p:spPr>
          <a:xfrm>
            <a:off x="5633739" y="3771900"/>
            <a:ext cx="1054679" cy="584775"/>
          </a:xfrm>
          <a:prstGeom prst="rect">
            <a:avLst/>
          </a:prstGeom>
          <a:noFill/>
        </p:spPr>
        <p:txBody>
          <a:bodyPr wrap="square" rtlCol="0">
            <a:spAutoFit/>
          </a:bodyPr>
          <a:lstStyle/>
          <a:p>
            <a:pPr algn="ctr"/>
            <a:r>
              <a:rPr lang="en-US" altLang="zh-CN" sz="1600" b="1" dirty="0"/>
              <a:t>Stage 2</a:t>
            </a:r>
          </a:p>
          <a:p>
            <a:pPr algn="ctr"/>
            <a:r>
              <a:rPr lang="en-US" altLang="zh-CN" sz="1600" b="1" dirty="0"/>
              <a:t>Fine-tune</a:t>
            </a:r>
            <a:endParaRPr lang="zh-CN" altLang="en-US" sz="1600" b="1" dirty="0"/>
          </a:p>
        </p:txBody>
      </p:sp>
      <p:sp>
        <p:nvSpPr>
          <p:cNvPr id="4" name="椭圆 3">
            <a:extLst>
              <a:ext uri="{FF2B5EF4-FFF2-40B4-BE49-F238E27FC236}">
                <a16:creationId xmlns:a16="http://schemas.microsoft.com/office/drawing/2014/main" id="{77D98FE7-BFAE-4EBF-A786-61244BB85B58}"/>
              </a:ext>
            </a:extLst>
          </p:cNvPr>
          <p:cNvSpPr/>
          <p:nvPr/>
        </p:nvSpPr>
        <p:spPr>
          <a:xfrm>
            <a:off x="3394256" y="1592753"/>
            <a:ext cx="1092160" cy="2056496"/>
          </a:xfrm>
          <a:prstGeom prst="ellipse">
            <a:avLst/>
          </a:prstGeom>
          <a:noFill/>
          <a:ln w="38100">
            <a:solidFill>
              <a:srgbClr val="45A09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a:extLst>
              <a:ext uri="{FF2B5EF4-FFF2-40B4-BE49-F238E27FC236}">
                <a16:creationId xmlns:a16="http://schemas.microsoft.com/office/drawing/2014/main" id="{6EDC5845-38C6-4D9D-945C-76B629488DFD}"/>
              </a:ext>
            </a:extLst>
          </p:cNvPr>
          <p:cNvSpPr txBox="1"/>
          <p:nvPr/>
        </p:nvSpPr>
        <p:spPr>
          <a:xfrm>
            <a:off x="7060895" y="2470926"/>
            <a:ext cx="4810563" cy="1815882"/>
          </a:xfrm>
          <a:prstGeom prst="rect">
            <a:avLst/>
          </a:prstGeom>
          <a:noFill/>
        </p:spPr>
        <p:txBody>
          <a:bodyPr wrap="square" rtlCol="0">
            <a:spAutoFit/>
          </a:bodyPr>
          <a:lstStyle/>
          <a:p>
            <a:pPr marL="342900" indent="-342900">
              <a:buFont typeface="+mj-lt"/>
              <a:buAutoNum type="arabicPeriod"/>
            </a:pPr>
            <a:r>
              <a:rPr lang="en-US" altLang="zh-CN" sz="2800" b="1" dirty="0">
                <a:solidFill>
                  <a:srgbClr val="45A090"/>
                </a:solidFill>
              </a:rPr>
              <a:t>Encode Prior knowledge into the feature extractor</a:t>
            </a:r>
          </a:p>
          <a:p>
            <a:pPr marL="342900" indent="-342900">
              <a:buFont typeface="+mj-lt"/>
              <a:buAutoNum type="arabicPeriod"/>
            </a:pPr>
            <a:r>
              <a:rPr lang="en-US" altLang="zh-CN" sz="2800" b="1" dirty="0">
                <a:solidFill>
                  <a:srgbClr val="D00037"/>
                </a:solidFill>
              </a:rPr>
              <a:t>Finetune a new classifier </a:t>
            </a:r>
            <a:r>
              <a:rPr lang="en-US" altLang="zh-CN" sz="2800" b="1" i="1" dirty="0">
                <a:solidFill>
                  <a:srgbClr val="D00037"/>
                </a:solidFill>
              </a:rPr>
              <a:t>C2</a:t>
            </a:r>
            <a:r>
              <a:rPr lang="en-US" altLang="zh-CN" sz="2800" b="1" dirty="0">
                <a:solidFill>
                  <a:srgbClr val="D00037"/>
                </a:solidFill>
              </a:rPr>
              <a:t> based on the support set</a:t>
            </a:r>
            <a:endParaRPr lang="en-US" altLang="zh-CN" sz="2800" b="1" i="1" dirty="0">
              <a:solidFill>
                <a:srgbClr val="D00037"/>
              </a:solidFill>
            </a:endParaRPr>
          </a:p>
        </p:txBody>
      </p:sp>
      <p:sp>
        <p:nvSpPr>
          <p:cNvPr id="104" name="Text Box 14">
            <a:extLst>
              <a:ext uri="{FF2B5EF4-FFF2-40B4-BE49-F238E27FC236}">
                <a16:creationId xmlns:a16="http://schemas.microsoft.com/office/drawing/2014/main" id="{E1CDDF41-0969-4992-BE44-286B226F4E0A}"/>
              </a:ext>
            </a:extLst>
          </p:cNvPr>
          <p:cNvSpPr txBox="1">
            <a:spLocks noChangeArrowheads="1"/>
          </p:cNvSpPr>
          <p:nvPr/>
        </p:nvSpPr>
        <p:spPr bwMode="auto">
          <a:xfrm>
            <a:off x="499085" y="5901854"/>
            <a:ext cx="6117847" cy="830997"/>
          </a:xfrm>
          <a:prstGeom prst="rect">
            <a:avLst/>
          </a:prstGeom>
        </p:spPr>
        <p:txBody>
          <a:bodyPr wrap="square">
            <a:spAutoFit/>
          </a:bodyPr>
          <a:lstStyle>
            <a:defPPr>
              <a:defRPr lang="en-US"/>
            </a:defPPr>
            <a:lvl1pPr algn="ctr">
              <a:defRPr kumimoji="0" sz="2800" b="1">
                <a:latin typeface="Calibri" panose="020F0502020204030204" pitchFamily="34" charset="0"/>
                <a:cs typeface="Calibri" panose="020F0502020204030204" pitchFamily="34" charset="0"/>
              </a:defRPr>
            </a:lvl1pPr>
          </a:lstStyle>
          <a:p>
            <a:pPr marL="457200" indent="-457200" algn="l" defTabSz="914400" fontAlgn="base">
              <a:spcBef>
                <a:spcPct val="0"/>
              </a:spcBef>
              <a:spcAft>
                <a:spcPct val="0"/>
              </a:spcAft>
              <a:buFont typeface="Arial" panose="020B0604020202020204" pitchFamily="34" charset="0"/>
              <a:buChar char="•"/>
            </a:pPr>
            <a:r>
              <a:rPr lang="en-US" sz="2400" i="1" dirty="0">
                <a:solidFill>
                  <a:srgbClr val="0070C0"/>
                </a:solidFill>
                <a:latin typeface="+mn-lt"/>
                <a:ea typeface="ＭＳ Ｐゴシック" pitchFamily="-123" charset="-128"/>
              </a:rPr>
              <a:t>Lightweight</a:t>
            </a:r>
            <a:r>
              <a:rPr lang="en-US" sz="2400" b="0" dirty="0">
                <a:solidFill>
                  <a:srgbClr val="000000"/>
                </a:solidFill>
                <a:latin typeface="+mn-lt"/>
                <a:ea typeface="ＭＳ Ｐゴシック" pitchFamily="-123" charset="-128"/>
              </a:rPr>
              <a:t> one-shot learning framework</a:t>
            </a:r>
          </a:p>
          <a:p>
            <a:pPr marL="457200" indent="-457200" algn="l" defTabSz="914400" fontAlgn="base">
              <a:spcBef>
                <a:spcPct val="0"/>
              </a:spcBef>
              <a:spcAft>
                <a:spcPct val="0"/>
              </a:spcAft>
              <a:buFont typeface="Arial" panose="020B0604020202020204" pitchFamily="34" charset="0"/>
              <a:buChar char="•"/>
            </a:pPr>
            <a:r>
              <a:rPr lang="en-US" sz="2400" b="0" dirty="0">
                <a:solidFill>
                  <a:srgbClr val="000000"/>
                </a:solidFill>
                <a:latin typeface="+mn-lt"/>
                <a:ea typeface="ＭＳ Ｐゴシック" pitchFamily="-123" charset="-128"/>
              </a:rPr>
              <a:t>Alleviating the training overhead</a:t>
            </a:r>
          </a:p>
        </p:txBody>
      </p:sp>
      <p:sp>
        <p:nvSpPr>
          <p:cNvPr id="5" name="灯片编号占位符 4">
            <a:extLst>
              <a:ext uri="{FF2B5EF4-FFF2-40B4-BE49-F238E27FC236}">
                <a16:creationId xmlns:a16="http://schemas.microsoft.com/office/drawing/2014/main" id="{C84B45E4-406C-45F0-A3A8-C6BD490A522F}"/>
              </a:ext>
            </a:extLst>
          </p:cNvPr>
          <p:cNvSpPr>
            <a:spLocks noGrp="1"/>
          </p:cNvSpPr>
          <p:nvPr>
            <p:ph type="sldNum" sz="quarter" idx="12"/>
          </p:nvPr>
        </p:nvSpPr>
        <p:spPr/>
        <p:txBody>
          <a:bodyPr/>
          <a:lstStyle/>
          <a:p>
            <a:fld id="{E8D85234-B3AF-4D13-AF2A-D2280F6ACEA4}" type="slidenum">
              <a:rPr lang="zh-CN" altLang="en-US" smtClean="0"/>
              <a:t>19</a:t>
            </a:fld>
            <a:endParaRPr lang="zh-CN" altLang="en-US" dirty="0"/>
          </a:p>
        </p:txBody>
      </p:sp>
      <p:sp>
        <p:nvSpPr>
          <p:cNvPr id="118" name="spf1">
            <a:extLst>
              <a:ext uri="{FF2B5EF4-FFF2-40B4-BE49-F238E27FC236}">
                <a16:creationId xmlns:a16="http://schemas.microsoft.com/office/drawing/2014/main" id="{3BABE0C7-E0BF-415A-B668-B6BAA1A04F80}"/>
              </a:ext>
            </a:extLst>
          </p:cNvPr>
          <p:cNvSpPr/>
          <p:nvPr/>
        </p:nvSpPr>
        <p:spPr>
          <a:xfrm>
            <a:off x="7696831" y="4995598"/>
            <a:ext cx="562707" cy="109307"/>
          </a:xfrm>
          <a:prstGeom prst="roundRect">
            <a:avLst>
              <a:gd name="adj" fmla="val 50000"/>
            </a:avLst>
          </a:prstGeom>
          <a:solidFill>
            <a:srgbClr val="FFD0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spf2">
            <a:extLst>
              <a:ext uri="{FF2B5EF4-FFF2-40B4-BE49-F238E27FC236}">
                <a16:creationId xmlns:a16="http://schemas.microsoft.com/office/drawing/2014/main" id="{AE6C4C98-00C6-42D9-A80B-B925A1D60393}"/>
              </a:ext>
            </a:extLst>
          </p:cNvPr>
          <p:cNvSpPr/>
          <p:nvPr/>
        </p:nvSpPr>
        <p:spPr>
          <a:xfrm>
            <a:off x="7702489" y="5186794"/>
            <a:ext cx="562707" cy="109307"/>
          </a:xfrm>
          <a:prstGeom prst="roundRect">
            <a:avLst>
              <a:gd name="adj" fmla="val 50000"/>
            </a:avLst>
          </a:prstGeom>
          <a:solidFill>
            <a:srgbClr val="FFA2B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spf3">
            <a:extLst>
              <a:ext uri="{FF2B5EF4-FFF2-40B4-BE49-F238E27FC236}">
                <a16:creationId xmlns:a16="http://schemas.microsoft.com/office/drawing/2014/main" id="{35F92788-64F8-4D7F-82FA-3404D45A6076}"/>
              </a:ext>
            </a:extLst>
          </p:cNvPr>
          <p:cNvSpPr/>
          <p:nvPr/>
        </p:nvSpPr>
        <p:spPr>
          <a:xfrm>
            <a:off x="7702489" y="5376648"/>
            <a:ext cx="562707" cy="109307"/>
          </a:xfrm>
          <a:prstGeom prst="roundRect">
            <a:avLst>
              <a:gd name="adj" fmla="val 50000"/>
            </a:avLst>
          </a:prstGeom>
          <a:solidFill>
            <a:srgbClr val="FF73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spf4">
            <a:extLst>
              <a:ext uri="{FF2B5EF4-FFF2-40B4-BE49-F238E27FC236}">
                <a16:creationId xmlns:a16="http://schemas.microsoft.com/office/drawing/2014/main" id="{8A4FBFEA-284F-493C-8976-D0A0D2EBF2FE}"/>
              </a:ext>
            </a:extLst>
          </p:cNvPr>
          <p:cNvSpPr/>
          <p:nvPr/>
        </p:nvSpPr>
        <p:spPr>
          <a:xfrm>
            <a:off x="7702489" y="5566502"/>
            <a:ext cx="562707" cy="109307"/>
          </a:xfrm>
          <a:prstGeom prst="roundRect">
            <a:avLst>
              <a:gd name="adj" fmla="val 50000"/>
            </a:avLst>
          </a:prstGeom>
          <a:solidFill>
            <a:srgbClr val="D000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spf5">
            <a:extLst>
              <a:ext uri="{FF2B5EF4-FFF2-40B4-BE49-F238E27FC236}">
                <a16:creationId xmlns:a16="http://schemas.microsoft.com/office/drawing/2014/main" id="{39C58CD2-1C01-424A-AA67-CEF5566C75AB}"/>
              </a:ext>
            </a:extLst>
          </p:cNvPr>
          <p:cNvSpPr/>
          <p:nvPr/>
        </p:nvSpPr>
        <p:spPr>
          <a:xfrm>
            <a:off x="7702489" y="5756356"/>
            <a:ext cx="562707" cy="109307"/>
          </a:xfrm>
          <a:prstGeom prst="roundRect">
            <a:avLst>
              <a:gd name="adj" fmla="val 50000"/>
            </a:avLst>
          </a:prstGeom>
          <a:solidFill>
            <a:srgbClr val="8A00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spf6">
            <a:extLst>
              <a:ext uri="{FF2B5EF4-FFF2-40B4-BE49-F238E27FC236}">
                <a16:creationId xmlns:a16="http://schemas.microsoft.com/office/drawing/2014/main" id="{E2F59C34-BC30-4A82-81F2-5BC4D394F590}"/>
              </a:ext>
            </a:extLst>
          </p:cNvPr>
          <p:cNvSpPr/>
          <p:nvPr/>
        </p:nvSpPr>
        <p:spPr>
          <a:xfrm>
            <a:off x="7696831" y="5946208"/>
            <a:ext cx="562707" cy="109307"/>
          </a:xfrm>
          <a:prstGeom prst="roundRect">
            <a:avLst>
              <a:gd name="adj" fmla="val 50000"/>
            </a:avLst>
          </a:prstGeom>
          <a:solidFill>
            <a:srgbClr val="66181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spf4">
            <a:extLst>
              <a:ext uri="{FF2B5EF4-FFF2-40B4-BE49-F238E27FC236}">
                <a16:creationId xmlns:a16="http://schemas.microsoft.com/office/drawing/2014/main" id="{5F4EBEC8-77BE-4EDC-A6F5-6B7299B8DCE7}"/>
              </a:ext>
            </a:extLst>
          </p:cNvPr>
          <p:cNvSpPr/>
          <p:nvPr/>
        </p:nvSpPr>
        <p:spPr>
          <a:xfrm rot="5400000">
            <a:off x="8615494" y="5487092"/>
            <a:ext cx="562707" cy="109307"/>
          </a:xfrm>
          <a:prstGeom prst="roundRect">
            <a:avLst>
              <a:gd name="adj" fmla="val 50000"/>
            </a:avLst>
          </a:prstGeom>
          <a:solidFill>
            <a:srgbClr val="D000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双括号 5">
            <a:extLst>
              <a:ext uri="{FF2B5EF4-FFF2-40B4-BE49-F238E27FC236}">
                <a16:creationId xmlns:a16="http://schemas.microsoft.com/office/drawing/2014/main" id="{B9FE5CA4-5D1E-4FA9-B974-B4933B004542}"/>
              </a:ext>
            </a:extLst>
          </p:cNvPr>
          <p:cNvSpPr/>
          <p:nvPr/>
        </p:nvSpPr>
        <p:spPr>
          <a:xfrm>
            <a:off x="7595431" y="4858812"/>
            <a:ext cx="765505" cy="1351970"/>
          </a:xfrm>
          <a:prstGeom prst="bracketPair">
            <a:avLst/>
          </a:prstGeom>
          <a:ln w="28575">
            <a:solidFill>
              <a:srgbClr val="D0003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7398"/>
              </a:solidFill>
            </a:endParaRPr>
          </a:p>
        </p:txBody>
      </p:sp>
      <p:sp>
        <p:nvSpPr>
          <p:cNvPr id="125" name="文本框 124">
            <a:extLst>
              <a:ext uri="{FF2B5EF4-FFF2-40B4-BE49-F238E27FC236}">
                <a16:creationId xmlns:a16="http://schemas.microsoft.com/office/drawing/2014/main" id="{2BAF096A-1F09-4824-8848-B448FA4C1C9A}"/>
              </a:ext>
            </a:extLst>
          </p:cNvPr>
          <p:cNvSpPr txBox="1"/>
          <p:nvPr/>
        </p:nvSpPr>
        <p:spPr>
          <a:xfrm>
            <a:off x="4625699" y="4702113"/>
            <a:ext cx="1403401" cy="369332"/>
          </a:xfrm>
          <a:prstGeom prst="rect">
            <a:avLst/>
          </a:prstGeom>
          <a:noFill/>
        </p:spPr>
        <p:txBody>
          <a:bodyPr wrap="square" rtlCol="0">
            <a:spAutoFit/>
          </a:bodyPr>
          <a:lstStyle/>
          <a:p>
            <a:pPr algn="ctr"/>
            <a:r>
              <a:rPr lang="en-US" altLang="zh-CN" b="1" dirty="0"/>
              <a:t>Classifier </a:t>
            </a:r>
            <a:r>
              <a:rPr lang="en-US" altLang="zh-CN" b="1" i="1" dirty="0"/>
              <a:t>C2</a:t>
            </a:r>
            <a:endParaRPr lang="zh-CN" altLang="en-US" b="1" i="1" dirty="0"/>
          </a:p>
        </p:txBody>
      </p:sp>
      <p:sp>
        <p:nvSpPr>
          <p:cNvPr id="128" name="文本框 127">
            <a:extLst>
              <a:ext uri="{FF2B5EF4-FFF2-40B4-BE49-F238E27FC236}">
                <a16:creationId xmlns:a16="http://schemas.microsoft.com/office/drawing/2014/main" id="{B096715F-4579-4815-A71B-C8D8BD1D80BA}"/>
              </a:ext>
            </a:extLst>
          </p:cNvPr>
          <p:cNvSpPr txBox="1"/>
          <p:nvPr/>
        </p:nvSpPr>
        <p:spPr>
          <a:xfrm>
            <a:off x="8195146" y="4601696"/>
            <a:ext cx="1403401" cy="646331"/>
          </a:xfrm>
          <a:prstGeom prst="rect">
            <a:avLst/>
          </a:prstGeom>
          <a:noFill/>
        </p:spPr>
        <p:txBody>
          <a:bodyPr wrap="square" rtlCol="0">
            <a:spAutoFit/>
          </a:bodyPr>
          <a:lstStyle/>
          <a:p>
            <a:pPr algn="ctr"/>
            <a:r>
              <a:rPr lang="en-US" altLang="zh-CN" b="1" dirty="0"/>
              <a:t>Query Feature</a:t>
            </a:r>
            <a:endParaRPr lang="zh-CN" altLang="en-US" b="1" i="1" dirty="0"/>
          </a:p>
        </p:txBody>
      </p:sp>
      <p:sp>
        <p:nvSpPr>
          <p:cNvPr id="129" name="文本框 128">
            <a:extLst>
              <a:ext uri="{FF2B5EF4-FFF2-40B4-BE49-F238E27FC236}">
                <a16:creationId xmlns:a16="http://schemas.microsoft.com/office/drawing/2014/main" id="{1BE29621-DF38-4F97-BA7B-F0A99F78CFE2}"/>
              </a:ext>
            </a:extLst>
          </p:cNvPr>
          <p:cNvSpPr txBox="1"/>
          <p:nvPr/>
        </p:nvSpPr>
        <p:spPr>
          <a:xfrm>
            <a:off x="9281130" y="4965675"/>
            <a:ext cx="2463115" cy="369332"/>
          </a:xfrm>
          <a:prstGeom prst="rect">
            <a:avLst/>
          </a:prstGeom>
          <a:noFill/>
        </p:spPr>
        <p:txBody>
          <a:bodyPr wrap="square" rtlCol="0">
            <a:spAutoFit/>
          </a:bodyPr>
          <a:lstStyle/>
          <a:p>
            <a:pPr algn="ctr"/>
            <a:r>
              <a:rPr lang="en-US" altLang="zh-CN" b="1" dirty="0"/>
              <a:t>Cosine Distance</a:t>
            </a:r>
            <a:endParaRPr lang="zh-CN" altLang="en-US" b="1" i="1" dirty="0"/>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81630961-B6A1-4D64-8473-301F75AE1660}"/>
                  </a:ext>
                </a:extLst>
              </p:cNvPr>
              <p:cNvSpPr/>
              <p:nvPr/>
            </p:nvSpPr>
            <p:spPr>
              <a:xfrm>
                <a:off x="9589832" y="5315217"/>
                <a:ext cx="4863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𝐷</m:t>
                          </m:r>
                        </m:e>
                        <m:sub>
                          <m:r>
                            <a:rPr lang="en-US" altLang="zh-CN" i="1">
                              <a:latin typeface="Cambria Math" panose="02040503050406030204" pitchFamily="18" charset="0"/>
                            </a:rPr>
                            <m:t>1</m:t>
                          </m:r>
                        </m:sub>
                      </m:sSub>
                    </m:oMath>
                  </m:oMathPara>
                </a14:m>
                <a:endParaRPr lang="zh-CN" altLang="en-US" dirty="0"/>
              </a:p>
            </p:txBody>
          </p:sp>
        </mc:Choice>
        <mc:Fallback xmlns="">
          <p:sp>
            <p:nvSpPr>
              <p:cNvPr id="7" name="矩形 6">
                <a:extLst>
                  <a:ext uri="{FF2B5EF4-FFF2-40B4-BE49-F238E27FC236}">
                    <a16:creationId xmlns:a16="http://schemas.microsoft.com/office/drawing/2014/main" id="{81630961-B6A1-4D64-8473-301F75AE1660}"/>
                  </a:ext>
                </a:extLst>
              </p:cNvPr>
              <p:cNvSpPr>
                <a:spLocks noRot="1" noChangeAspect="1" noMove="1" noResize="1" noEditPoints="1" noAdjustHandles="1" noChangeArrowheads="1" noChangeShapeType="1" noTextEdit="1"/>
              </p:cNvSpPr>
              <p:nvPr/>
            </p:nvSpPr>
            <p:spPr>
              <a:xfrm>
                <a:off x="9589832" y="5315217"/>
                <a:ext cx="486352"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0" name="矩形 129">
                <a:extLst>
                  <a:ext uri="{FF2B5EF4-FFF2-40B4-BE49-F238E27FC236}">
                    <a16:creationId xmlns:a16="http://schemas.microsoft.com/office/drawing/2014/main" id="{89E8A548-8BAF-4B92-ACA8-A589DEC01595}"/>
                  </a:ext>
                </a:extLst>
              </p:cNvPr>
              <p:cNvSpPr/>
              <p:nvPr/>
            </p:nvSpPr>
            <p:spPr>
              <a:xfrm>
                <a:off x="9923580" y="5315217"/>
                <a:ext cx="4916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𝐷</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130" name="矩形 129">
                <a:extLst>
                  <a:ext uri="{FF2B5EF4-FFF2-40B4-BE49-F238E27FC236}">
                    <a16:creationId xmlns:a16="http://schemas.microsoft.com/office/drawing/2014/main" id="{89E8A548-8BAF-4B92-ACA8-A589DEC01595}"/>
                  </a:ext>
                </a:extLst>
              </p:cNvPr>
              <p:cNvSpPr>
                <a:spLocks noRot="1" noChangeAspect="1" noMove="1" noResize="1" noEditPoints="1" noAdjustHandles="1" noChangeArrowheads="1" noChangeShapeType="1" noTextEdit="1"/>
              </p:cNvSpPr>
              <p:nvPr/>
            </p:nvSpPr>
            <p:spPr>
              <a:xfrm>
                <a:off x="9923580" y="5315217"/>
                <a:ext cx="491673"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1" name="矩形 130">
                <a:extLst>
                  <a:ext uri="{FF2B5EF4-FFF2-40B4-BE49-F238E27FC236}">
                    <a16:creationId xmlns:a16="http://schemas.microsoft.com/office/drawing/2014/main" id="{ED35F03E-45BA-4395-B99F-A34213E97043}"/>
                  </a:ext>
                </a:extLst>
              </p:cNvPr>
              <p:cNvSpPr/>
              <p:nvPr/>
            </p:nvSpPr>
            <p:spPr>
              <a:xfrm>
                <a:off x="10262649" y="5315217"/>
                <a:ext cx="4916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𝐷</m:t>
                          </m:r>
                        </m:e>
                        <m:sub>
                          <m:r>
                            <a:rPr lang="en-US" altLang="zh-CN" b="0" i="1" smtClean="0">
                              <a:latin typeface="Cambria Math" panose="02040503050406030204" pitchFamily="18" charset="0"/>
                            </a:rPr>
                            <m:t>3</m:t>
                          </m:r>
                        </m:sub>
                      </m:sSub>
                    </m:oMath>
                  </m:oMathPara>
                </a14:m>
                <a:endParaRPr lang="zh-CN" altLang="en-US" dirty="0"/>
              </a:p>
            </p:txBody>
          </p:sp>
        </mc:Choice>
        <mc:Fallback xmlns="">
          <p:sp>
            <p:nvSpPr>
              <p:cNvPr id="131" name="矩形 130">
                <a:extLst>
                  <a:ext uri="{FF2B5EF4-FFF2-40B4-BE49-F238E27FC236}">
                    <a16:creationId xmlns:a16="http://schemas.microsoft.com/office/drawing/2014/main" id="{ED35F03E-45BA-4395-B99F-A34213E97043}"/>
                  </a:ext>
                </a:extLst>
              </p:cNvPr>
              <p:cNvSpPr>
                <a:spLocks noRot="1" noChangeAspect="1" noMove="1" noResize="1" noEditPoints="1" noAdjustHandles="1" noChangeArrowheads="1" noChangeShapeType="1" noTextEdit="1"/>
              </p:cNvSpPr>
              <p:nvPr/>
            </p:nvSpPr>
            <p:spPr>
              <a:xfrm>
                <a:off x="10262649" y="5315217"/>
                <a:ext cx="491673"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2" name="矩形 131">
                <a:extLst>
                  <a:ext uri="{FF2B5EF4-FFF2-40B4-BE49-F238E27FC236}">
                    <a16:creationId xmlns:a16="http://schemas.microsoft.com/office/drawing/2014/main" id="{2437F0A1-88A8-4B47-8376-CA8A5DA4383D}"/>
                  </a:ext>
                </a:extLst>
              </p:cNvPr>
              <p:cNvSpPr/>
              <p:nvPr/>
            </p:nvSpPr>
            <p:spPr>
              <a:xfrm>
                <a:off x="10601718" y="5315217"/>
                <a:ext cx="4916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𝐷</m:t>
                          </m:r>
                        </m:e>
                        <m:sub>
                          <m:r>
                            <a:rPr lang="en-US" altLang="zh-CN" b="0" i="1" smtClean="0">
                              <a:solidFill>
                                <a:srgbClr val="FF0000"/>
                              </a:solidFill>
                              <a:latin typeface="Cambria Math" panose="02040503050406030204" pitchFamily="18" charset="0"/>
                            </a:rPr>
                            <m:t>4</m:t>
                          </m:r>
                        </m:sub>
                      </m:sSub>
                    </m:oMath>
                  </m:oMathPara>
                </a14:m>
                <a:endParaRPr lang="zh-CN" altLang="en-US" dirty="0"/>
              </a:p>
            </p:txBody>
          </p:sp>
        </mc:Choice>
        <mc:Fallback xmlns="">
          <p:sp>
            <p:nvSpPr>
              <p:cNvPr id="132" name="矩形 131">
                <a:extLst>
                  <a:ext uri="{FF2B5EF4-FFF2-40B4-BE49-F238E27FC236}">
                    <a16:creationId xmlns:a16="http://schemas.microsoft.com/office/drawing/2014/main" id="{2437F0A1-88A8-4B47-8376-CA8A5DA4383D}"/>
                  </a:ext>
                </a:extLst>
              </p:cNvPr>
              <p:cNvSpPr>
                <a:spLocks noRot="1" noChangeAspect="1" noMove="1" noResize="1" noEditPoints="1" noAdjustHandles="1" noChangeArrowheads="1" noChangeShapeType="1" noTextEdit="1"/>
              </p:cNvSpPr>
              <p:nvPr/>
            </p:nvSpPr>
            <p:spPr>
              <a:xfrm>
                <a:off x="10601718" y="5315217"/>
                <a:ext cx="491673"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3" name="矩形 132">
                <a:extLst>
                  <a:ext uri="{FF2B5EF4-FFF2-40B4-BE49-F238E27FC236}">
                    <a16:creationId xmlns:a16="http://schemas.microsoft.com/office/drawing/2014/main" id="{10E19A8F-3228-4BBD-B056-C75BC952082C}"/>
                  </a:ext>
                </a:extLst>
              </p:cNvPr>
              <p:cNvSpPr/>
              <p:nvPr/>
            </p:nvSpPr>
            <p:spPr>
              <a:xfrm>
                <a:off x="10940787" y="5315217"/>
                <a:ext cx="4916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𝐷</m:t>
                          </m:r>
                        </m:e>
                        <m:sub>
                          <m:r>
                            <a:rPr lang="en-US" altLang="zh-CN" b="0" i="1" smtClean="0">
                              <a:latin typeface="Cambria Math" panose="02040503050406030204" pitchFamily="18" charset="0"/>
                            </a:rPr>
                            <m:t>5</m:t>
                          </m:r>
                        </m:sub>
                      </m:sSub>
                    </m:oMath>
                  </m:oMathPara>
                </a14:m>
                <a:endParaRPr lang="zh-CN" altLang="en-US" dirty="0"/>
              </a:p>
            </p:txBody>
          </p:sp>
        </mc:Choice>
        <mc:Fallback xmlns="">
          <p:sp>
            <p:nvSpPr>
              <p:cNvPr id="133" name="矩形 132">
                <a:extLst>
                  <a:ext uri="{FF2B5EF4-FFF2-40B4-BE49-F238E27FC236}">
                    <a16:creationId xmlns:a16="http://schemas.microsoft.com/office/drawing/2014/main" id="{10E19A8F-3228-4BBD-B056-C75BC952082C}"/>
                  </a:ext>
                </a:extLst>
              </p:cNvPr>
              <p:cNvSpPr>
                <a:spLocks noRot="1" noChangeAspect="1" noMove="1" noResize="1" noEditPoints="1" noAdjustHandles="1" noChangeArrowheads="1" noChangeShapeType="1" noTextEdit="1"/>
              </p:cNvSpPr>
              <p:nvPr/>
            </p:nvSpPr>
            <p:spPr>
              <a:xfrm>
                <a:off x="10940787" y="5315217"/>
                <a:ext cx="491673"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4" name="矩形 133">
                <a:extLst>
                  <a:ext uri="{FF2B5EF4-FFF2-40B4-BE49-F238E27FC236}">
                    <a16:creationId xmlns:a16="http://schemas.microsoft.com/office/drawing/2014/main" id="{94A9EDD2-4F65-4436-9FA6-DD7078619E03}"/>
                  </a:ext>
                </a:extLst>
              </p:cNvPr>
              <p:cNvSpPr/>
              <p:nvPr/>
            </p:nvSpPr>
            <p:spPr>
              <a:xfrm>
                <a:off x="11279856" y="5315217"/>
                <a:ext cx="4916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𝐷</m:t>
                          </m:r>
                        </m:e>
                        <m:sub>
                          <m:r>
                            <a:rPr lang="en-US" altLang="zh-CN" b="0" i="1" smtClean="0">
                              <a:latin typeface="Cambria Math" panose="02040503050406030204" pitchFamily="18" charset="0"/>
                            </a:rPr>
                            <m:t>6</m:t>
                          </m:r>
                        </m:sub>
                      </m:sSub>
                    </m:oMath>
                  </m:oMathPara>
                </a14:m>
                <a:endParaRPr lang="zh-CN" altLang="en-US" dirty="0"/>
              </a:p>
            </p:txBody>
          </p:sp>
        </mc:Choice>
        <mc:Fallback xmlns="">
          <p:sp>
            <p:nvSpPr>
              <p:cNvPr id="134" name="矩形 133">
                <a:extLst>
                  <a:ext uri="{FF2B5EF4-FFF2-40B4-BE49-F238E27FC236}">
                    <a16:creationId xmlns:a16="http://schemas.microsoft.com/office/drawing/2014/main" id="{94A9EDD2-4F65-4436-9FA6-DD7078619E03}"/>
                  </a:ext>
                </a:extLst>
              </p:cNvPr>
              <p:cNvSpPr>
                <a:spLocks noRot="1" noChangeAspect="1" noMove="1" noResize="1" noEditPoints="1" noAdjustHandles="1" noChangeArrowheads="1" noChangeShapeType="1" noTextEdit="1"/>
              </p:cNvSpPr>
              <p:nvPr/>
            </p:nvSpPr>
            <p:spPr>
              <a:xfrm>
                <a:off x="11279856" y="5315217"/>
                <a:ext cx="491673"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5A796E0A-6715-4DEA-AB59-5E105FD3C848}"/>
                  </a:ext>
                </a:extLst>
              </p:cNvPr>
              <p:cNvSpPr/>
              <p:nvPr/>
            </p:nvSpPr>
            <p:spPr>
              <a:xfrm>
                <a:off x="9171446" y="5315217"/>
                <a:ext cx="5709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oMath>
                  </m:oMathPara>
                </a14:m>
                <a:endParaRPr lang="zh-CN" altLang="en-US" dirty="0"/>
              </a:p>
            </p:txBody>
          </p:sp>
        </mc:Choice>
        <mc:Fallback xmlns="">
          <p:sp>
            <p:nvSpPr>
              <p:cNvPr id="16" name="矩形 15">
                <a:extLst>
                  <a:ext uri="{FF2B5EF4-FFF2-40B4-BE49-F238E27FC236}">
                    <a16:creationId xmlns:a16="http://schemas.microsoft.com/office/drawing/2014/main" id="{5A796E0A-6715-4DEA-AB59-5E105FD3C848}"/>
                  </a:ext>
                </a:extLst>
              </p:cNvPr>
              <p:cNvSpPr>
                <a:spLocks noRot="1" noChangeAspect="1" noMove="1" noResize="1" noEditPoints="1" noAdjustHandles="1" noChangeArrowheads="1" noChangeShapeType="1" noTextEdit="1"/>
              </p:cNvSpPr>
              <p:nvPr/>
            </p:nvSpPr>
            <p:spPr>
              <a:xfrm>
                <a:off x="9171446" y="5315217"/>
                <a:ext cx="570990" cy="369332"/>
              </a:xfrm>
              <a:prstGeom prst="rect">
                <a:avLst/>
              </a:prstGeom>
              <a:blipFill>
                <a:blip r:embed="rId10"/>
                <a:stretch>
                  <a:fillRect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219E4F3D-296C-49C5-8374-76736E46572B}"/>
                  </a:ext>
                </a:extLst>
              </p:cNvPr>
              <p:cNvSpPr/>
              <p:nvPr/>
            </p:nvSpPr>
            <p:spPr>
              <a:xfrm>
                <a:off x="11618926" y="5315217"/>
                <a:ext cx="3337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oMath>
                  </m:oMathPara>
                </a14:m>
                <a:endParaRPr lang="zh-CN" altLang="en-US" dirty="0"/>
              </a:p>
            </p:txBody>
          </p:sp>
        </mc:Choice>
        <mc:Fallback xmlns="">
          <p:sp>
            <p:nvSpPr>
              <p:cNvPr id="18" name="矩形 17">
                <a:extLst>
                  <a:ext uri="{FF2B5EF4-FFF2-40B4-BE49-F238E27FC236}">
                    <a16:creationId xmlns:a16="http://schemas.microsoft.com/office/drawing/2014/main" id="{219E4F3D-296C-49C5-8374-76736E46572B}"/>
                  </a:ext>
                </a:extLst>
              </p:cNvPr>
              <p:cNvSpPr>
                <a:spLocks noRot="1" noChangeAspect="1" noMove="1" noResize="1" noEditPoints="1" noAdjustHandles="1" noChangeArrowheads="1" noChangeShapeType="1" noTextEdit="1"/>
              </p:cNvSpPr>
              <p:nvPr/>
            </p:nvSpPr>
            <p:spPr>
              <a:xfrm>
                <a:off x="11618926" y="5315217"/>
                <a:ext cx="333746" cy="369332"/>
              </a:xfrm>
              <a:prstGeom prst="rect">
                <a:avLst/>
              </a:prstGeom>
              <a:blipFill>
                <a:blip r:embed="rId11"/>
                <a:stretch>
                  <a:fillRect b="-11475"/>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39606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3">
                                            <p:txEl>
                                              <p:pRg st="0" end="0"/>
                                            </p:txEl>
                                          </p:spTgt>
                                        </p:tgtEl>
                                        <p:attrNameLst>
                                          <p:attrName>style.visibility</p:attrName>
                                        </p:attrNameLst>
                                      </p:cBhvr>
                                      <p:to>
                                        <p:strVal val="visible"/>
                                      </p:to>
                                    </p:set>
                                    <p:animEffect transition="in" filter="fade">
                                      <p:cBhvr>
                                        <p:cTn id="10" dur="500"/>
                                        <p:tgtEl>
                                          <p:spTgt spid="9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par>
                                <p:cTn id="16" presetID="10" presetClass="entr" presetSubtype="0" fill="hold" nodeType="with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500"/>
                                        <p:tgtEl>
                                          <p:spTgt spid="9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fade">
                                      <p:cBhvr>
                                        <p:cTn id="21" dur="500"/>
                                        <p:tgtEl>
                                          <p:spTgt spid="9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500"/>
                                        <p:tgtEl>
                                          <p:spTgt spid="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fade">
                                      <p:cBhvr>
                                        <p:cTn id="30" dur="500"/>
                                        <p:tgtEl>
                                          <p:spTgt spid="10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500"/>
                                        <p:tgtEl>
                                          <p:spTgt spid="10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childTnLst>
                          </p:cTn>
                        </p:par>
                        <p:par>
                          <p:cTn id="39" fill="hold">
                            <p:stCondLst>
                              <p:cond delay="500"/>
                            </p:stCondLst>
                            <p:childTnLst>
                              <p:par>
                                <p:cTn id="40" presetID="1" presetClass="emph" presetSubtype="2" fill="hold" nodeType="afterEffect">
                                  <p:stCondLst>
                                    <p:cond delay="0"/>
                                  </p:stCondLst>
                                  <p:childTnLst>
                                    <p:animClr clrSpc="rgb" dir="cw">
                                      <p:cBhvr>
                                        <p:cTn id="41" dur="1250" fill="hold"/>
                                        <p:tgtEl>
                                          <p:spTgt spid="95"/>
                                        </p:tgtEl>
                                        <p:attrNameLst>
                                          <p:attrName>fillcolor</p:attrName>
                                        </p:attrNameLst>
                                      </p:cBhvr>
                                      <p:to>
                                        <a:srgbClr val="D1E9D9"/>
                                      </p:to>
                                    </p:animClr>
                                    <p:set>
                                      <p:cBhvr>
                                        <p:cTn id="42" dur="1250" fill="hold"/>
                                        <p:tgtEl>
                                          <p:spTgt spid="95"/>
                                        </p:tgtEl>
                                        <p:attrNameLst>
                                          <p:attrName>fill.type</p:attrName>
                                        </p:attrNameLst>
                                      </p:cBhvr>
                                      <p:to>
                                        <p:strVal val="solid"/>
                                      </p:to>
                                    </p:set>
                                    <p:set>
                                      <p:cBhvr>
                                        <p:cTn id="43" dur="1250" fill="hold"/>
                                        <p:tgtEl>
                                          <p:spTgt spid="95"/>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1250" fill="hold"/>
                                        <p:tgtEl>
                                          <p:spTgt spid="96"/>
                                        </p:tgtEl>
                                        <p:attrNameLst>
                                          <p:attrName>fillcolor</p:attrName>
                                        </p:attrNameLst>
                                      </p:cBhvr>
                                      <p:to>
                                        <a:srgbClr val="D1E9D9"/>
                                      </p:to>
                                    </p:animClr>
                                    <p:set>
                                      <p:cBhvr>
                                        <p:cTn id="46" dur="1250" fill="hold"/>
                                        <p:tgtEl>
                                          <p:spTgt spid="96"/>
                                        </p:tgtEl>
                                        <p:attrNameLst>
                                          <p:attrName>fill.type</p:attrName>
                                        </p:attrNameLst>
                                      </p:cBhvr>
                                      <p:to>
                                        <p:strVal val="solid"/>
                                      </p:to>
                                    </p:set>
                                    <p:set>
                                      <p:cBhvr>
                                        <p:cTn id="47" dur="1250" fill="hold"/>
                                        <p:tgtEl>
                                          <p:spTgt spid="96"/>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1250" fill="hold"/>
                                        <p:tgtEl>
                                          <p:spTgt spid="92"/>
                                        </p:tgtEl>
                                        <p:attrNameLst>
                                          <p:attrName>fillcolor</p:attrName>
                                        </p:attrNameLst>
                                      </p:cBhvr>
                                      <p:to>
                                        <a:srgbClr val="F8FFD7"/>
                                      </p:to>
                                    </p:animClr>
                                    <p:set>
                                      <p:cBhvr>
                                        <p:cTn id="50" dur="1250" fill="hold"/>
                                        <p:tgtEl>
                                          <p:spTgt spid="92"/>
                                        </p:tgtEl>
                                        <p:attrNameLst>
                                          <p:attrName>fill.type</p:attrName>
                                        </p:attrNameLst>
                                      </p:cBhvr>
                                      <p:to>
                                        <p:strVal val="solid"/>
                                      </p:to>
                                    </p:set>
                                    <p:set>
                                      <p:cBhvr>
                                        <p:cTn id="51" dur="1250" fill="hold"/>
                                        <p:tgtEl>
                                          <p:spTgt spid="92"/>
                                        </p:tgtEl>
                                        <p:attrNameLst>
                                          <p:attrName>fill.on</p:attrName>
                                        </p:attrNameLst>
                                      </p:cBhvr>
                                      <p:to>
                                        <p:strVal val="true"/>
                                      </p:to>
                                    </p:set>
                                  </p:childTnLst>
                                </p:cTn>
                              </p:par>
                              <p:par>
                                <p:cTn id="52" presetID="22" presetClass="entr" presetSubtype="8" repeatCount="3000" fill="hold"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wipe(left)">
                                      <p:cBhvr>
                                        <p:cTn id="54" dur="750"/>
                                        <p:tgtEl>
                                          <p:spTgt spid="9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02"/>
                                        </p:tgtEl>
                                        <p:attrNameLst>
                                          <p:attrName>style.visibility</p:attrName>
                                        </p:attrNameLst>
                                      </p:cBhvr>
                                      <p:to>
                                        <p:strVal val="visible"/>
                                      </p:to>
                                    </p:set>
                                    <p:animEffect transition="in" filter="wipe(up)">
                                      <p:cBhvr>
                                        <p:cTn id="59" dur="500"/>
                                        <p:tgtEl>
                                          <p:spTgt spid="102"/>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03"/>
                                        </p:tgtEl>
                                        <p:attrNameLst>
                                          <p:attrName>style.visibility</p:attrName>
                                        </p:attrNameLst>
                                      </p:cBhvr>
                                      <p:to>
                                        <p:strVal val="visible"/>
                                      </p:to>
                                    </p:set>
                                    <p:animEffect transition="in" filter="fade">
                                      <p:cBhvr>
                                        <p:cTn id="63" dur="500"/>
                                        <p:tgtEl>
                                          <p:spTgt spid="103"/>
                                        </p:tgtEl>
                                      </p:cBhvr>
                                    </p:animEffect>
                                  </p:childTnLst>
                                </p:cTn>
                              </p:par>
                              <p:par>
                                <p:cTn id="64" presetID="1" presetClass="emph" presetSubtype="2" fill="hold" nodeType="withEffect">
                                  <p:stCondLst>
                                    <p:cond delay="0"/>
                                  </p:stCondLst>
                                  <p:childTnLst>
                                    <p:animClr clrSpc="rgb" dir="cw">
                                      <p:cBhvr>
                                        <p:cTn id="65" dur="1000" fill="hold"/>
                                        <p:tgtEl>
                                          <p:spTgt spid="19"/>
                                        </p:tgtEl>
                                        <p:attrNameLst>
                                          <p:attrName>fillcolor</p:attrName>
                                        </p:attrNameLst>
                                      </p:cBhvr>
                                      <p:to>
                                        <a:srgbClr val="F8FFD7"/>
                                      </p:to>
                                    </p:animClr>
                                    <p:set>
                                      <p:cBhvr>
                                        <p:cTn id="66" dur="1000" fill="hold"/>
                                        <p:tgtEl>
                                          <p:spTgt spid="19"/>
                                        </p:tgtEl>
                                        <p:attrNameLst>
                                          <p:attrName>fill.type</p:attrName>
                                        </p:attrNameLst>
                                      </p:cBhvr>
                                      <p:to>
                                        <p:strVal val="solid"/>
                                      </p:to>
                                    </p:set>
                                    <p:set>
                                      <p:cBhvr>
                                        <p:cTn id="67" dur="1000" fill="hold"/>
                                        <p:tgtEl>
                                          <p:spTgt spid="19"/>
                                        </p:tgtEl>
                                        <p:attrNameLst>
                                          <p:attrName>fill.on</p:attrName>
                                        </p:attrNameLst>
                                      </p:cBhvr>
                                      <p:to>
                                        <p:strVal val="true"/>
                                      </p:to>
                                    </p:set>
                                  </p:childTnLst>
                                </p:cTn>
                              </p:par>
                              <p:par>
                                <p:cTn id="68" presetID="10" presetClass="entr" presetSubtype="0" fill="hold" grpId="0" nodeType="withEffect">
                                  <p:stCondLst>
                                    <p:cond delay="0"/>
                                  </p:stCondLst>
                                  <p:childTnLst>
                                    <p:set>
                                      <p:cBhvr>
                                        <p:cTn id="69" dur="1" fill="hold">
                                          <p:stCondLst>
                                            <p:cond delay="0"/>
                                          </p:stCondLst>
                                        </p:cTn>
                                        <p:tgtEl>
                                          <p:spTgt spid="125"/>
                                        </p:tgtEl>
                                        <p:attrNameLst>
                                          <p:attrName>style.visibility</p:attrName>
                                        </p:attrNameLst>
                                      </p:cBhvr>
                                      <p:to>
                                        <p:strVal val="visible"/>
                                      </p:to>
                                    </p:set>
                                    <p:animEffect transition="in" filter="fade">
                                      <p:cBhvr>
                                        <p:cTn id="70" dur="500"/>
                                        <p:tgtEl>
                                          <p:spTgt spid="12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93">
                                            <p:txEl>
                                              <p:pRg st="1" end="1"/>
                                            </p:txEl>
                                          </p:spTgt>
                                        </p:tgtEl>
                                        <p:attrNameLst>
                                          <p:attrName>style.visibility</p:attrName>
                                        </p:attrNameLst>
                                      </p:cBhvr>
                                      <p:to>
                                        <p:strVal val="visible"/>
                                      </p:to>
                                    </p:set>
                                    <p:animEffect transition="in" filter="fade">
                                      <p:cBhvr>
                                        <p:cTn id="75" dur="500"/>
                                        <p:tgtEl>
                                          <p:spTgt spid="93">
                                            <p:txEl>
                                              <p:pRg st="1" end="1"/>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grpId="1" nodeType="clickEffect">
                                  <p:stCondLst>
                                    <p:cond delay="0"/>
                                  </p:stCondLst>
                                  <p:childTnLst>
                                    <p:animMotion origin="layout" path="M 8.33333E-7 0 L 0.21758 -0.03356 " pathEditMode="relative" rAng="0" ptsTypes="AA">
                                      <p:cBhvr>
                                        <p:cTn id="85" dur="1000" fill="hold"/>
                                        <p:tgtEl>
                                          <p:spTgt spid="125"/>
                                        </p:tgtEl>
                                        <p:attrNameLst>
                                          <p:attrName>ppt_x</p:attrName>
                                          <p:attrName>ppt_y</p:attrName>
                                        </p:attrNameLst>
                                      </p:cBhvr>
                                      <p:rCtr x="10872" y="-1690"/>
                                    </p:animMotion>
                                  </p:childTnLst>
                                </p:cTn>
                              </p:par>
                            </p:childTnLst>
                          </p:cTn>
                        </p:par>
                        <p:par>
                          <p:cTn id="86" fill="hold">
                            <p:stCondLst>
                              <p:cond delay="1000"/>
                            </p:stCondLst>
                            <p:childTnLst>
                              <p:par>
                                <p:cTn id="87" presetID="36" presetClass="path" presetSubtype="0" accel="100000" fill="hold" grpId="0" nodeType="afterEffect">
                                  <p:stCondLst>
                                    <p:cond delay="0"/>
                                  </p:stCondLst>
                                  <p:childTnLst>
                                    <p:animMotion origin="layout" path="M -2.08333E-6 4.81481E-6 L -2.08333E-6 0.04236 C -2.08333E-6 0.06134 0.04349 0.08472 0.07878 0.08472 L 0.15768 0.08472 " pathEditMode="relative" rAng="0" ptsTypes="AAAA">
                                      <p:cBhvr>
                                        <p:cTn id="88" dur="1000" fill="hold"/>
                                        <p:tgtEl>
                                          <p:spTgt spid="8"/>
                                        </p:tgtEl>
                                        <p:attrNameLst>
                                          <p:attrName>ppt_x</p:attrName>
                                          <p:attrName>ppt_y</p:attrName>
                                        </p:attrNameLst>
                                      </p:cBhvr>
                                      <p:rCtr x="7878" y="4236"/>
                                    </p:animMotion>
                                  </p:childTnLst>
                                </p:cTn>
                              </p:par>
                              <p:par>
                                <p:cTn id="89" presetID="36" presetClass="path" presetSubtype="0" accel="100000" fill="hold" grpId="0" nodeType="withEffect">
                                  <p:stCondLst>
                                    <p:cond delay="0"/>
                                  </p:stCondLst>
                                  <p:childTnLst>
                                    <p:animMotion origin="layout" path="M 2.29167E-6 4.81481E-6 L 2.29167E-6 0.04236 C 2.29167E-6 0.06134 0.03229 0.08472 0.05859 0.08472 L 0.11745 0.08472 " pathEditMode="relative" rAng="0" ptsTypes="AAAA">
                                      <p:cBhvr>
                                        <p:cTn id="90" dur="1000" fill="hold"/>
                                        <p:tgtEl>
                                          <p:spTgt spid="12"/>
                                        </p:tgtEl>
                                        <p:attrNameLst>
                                          <p:attrName>ppt_x</p:attrName>
                                          <p:attrName>ppt_y</p:attrName>
                                        </p:attrNameLst>
                                      </p:cBhvr>
                                      <p:rCtr x="5872" y="4236"/>
                                    </p:animMotion>
                                  </p:childTnLst>
                                </p:cTn>
                              </p:par>
                              <p:par>
                                <p:cTn id="91" presetID="36" presetClass="path" presetSubtype="0" accel="100000" fill="hold" grpId="0" nodeType="withEffect">
                                  <p:stCondLst>
                                    <p:cond delay="0"/>
                                  </p:stCondLst>
                                  <p:childTnLst>
                                    <p:animMotion origin="layout" path="M -3.54167E-6 4.81481E-6 L -3.54167E-6 0.04236 C -3.54167E-6 0.06134 0.02097 0.08472 0.03815 0.08472 L 0.07644 0.08472 " pathEditMode="relative" rAng="0" ptsTypes="AAAA">
                                      <p:cBhvr>
                                        <p:cTn id="92" dur="1000" fill="hold"/>
                                        <p:tgtEl>
                                          <p:spTgt spid="9"/>
                                        </p:tgtEl>
                                        <p:attrNameLst>
                                          <p:attrName>ppt_x</p:attrName>
                                          <p:attrName>ppt_y</p:attrName>
                                        </p:attrNameLst>
                                      </p:cBhvr>
                                      <p:rCtr x="3815" y="4236"/>
                                    </p:animMotion>
                                  </p:childTnLst>
                                </p:cTn>
                              </p:par>
                              <p:par>
                                <p:cTn id="93" presetID="36" presetClass="path" presetSubtype="0" accel="100000" fill="hold" grpId="0" nodeType="withEffect">
                                  <p:stCondLst>
                                    <p:cond delay="0"/>
                                  </p:stCondLst>
                                  <p:childTnLst>
                                    <p:animMotion origin="layout" path="M -2.08333E-6 -4.81481E-6 L -2.08333E-6 0.01505 C -2.08333E-6 0.02176 0.04349 0.0301 0.07878 0.0301 L 0.15768 0.0301 " pathEditMode="relative" rAng="0" ptsTypes="AAAA">
                                      <p:cBhvr>
                                        <p:cTn id="94" dur="1000" fill="hold"/>
                                        <p:tgtEl>
                                          <p:spTgt spid="10"/>
                                        </p:tgtEl>
                                        <p:attrNameLst>
                                          <p:attrName>ppt_x</p:attrName>
                                          <p:attrName>ppt_y</p:attrName>
                                        </p:attrNameLst>
                                      </p:cBhvr>
                                      <p:rCtr x="7878" y="1505"/>
                                    </p:animMotion>
                                  </p:childTnLst>
                                </p:cTn>
                              </p:par>
                              <p:par>
                                <p:cTn id="95" presetID="36" presetClass="path" presetSubtype="0" accel="100000" fill="hold" grpId="0" nodeType="withEffect">
                                  <p:stCondLst>
                                    <p:cond delay="0"/>
                                  </p:stCondLst>
                                  <p:childTnLst>
                                    <p:animMotion origin="layout" path="M 2.70833E-6 -4.81481E-6 L 2.70833E-6 0.01505 C 2.70833E-6 0.02176 0.03229 0.0301 0.05859 0.0301 L 0.11745 0.0301 " pathEditMode="relative" rAng="0" ptsTypes="AAAA">
                                      <p:cBhvr>
                                        <p:cTn id="96" dur="1000" fill="hold"/>
                                        <p:tgtEl>
                                          <p:spTgt spid="13"/>
                                        </p:tgtEl>
                                        <p:attrNameLst>
                                          <p:attrName>ppt_x</p:attrName>
                                          <p:attrName>ppt_y</p:attrName>
                                        </p:attrNameLst>
                                      </p:cBhvr>
                                      <p:rCtr x="5872" y="1505"/>
                                    </p:animMotion>
                                  </p:childTnLst>
                                </p:cTn>
                              </p:par>
                              <p:par>
                                <p:cTn id="97" presetID="36" presetClass="path" presetSubtype="0" accel="100000" fill="hold" grpId="0" nodeType="withEffect">
                                  <p:stCondLst>
                                    <p:cond delay="0"/>
                                  </p:stCondLst>
                                  <p:childTnLst>
                                    <p:animMotion origin="layout" path="M -3.54167E-6 -4.81481E-6 L -3.54167E-6 0.01505 C -3.54167E-6 0.02176 0.02097 0.0301 0.03815 0.0301 L 0.07644 0.0301 " pathEditMode="relative" rAng="0" ptsTypes="AAAA">
                                      <p:cBhvr>
                                        <p:cTn id="98" dur="1000" fill="hold"/>
                                        <p:tgtEl>
                                          <p:spTgt spid="11"/>
                                        </p:tgtEl>
                                        <p:attrNameLst>
                                          <p:attrName>ppt_x</p:attrName>
                                          <p:attrName>ppt_y</p:attrName>
                                        </p:attrNameLst>
                                      </p:cBhvr>
                                      <p:rCtr x="3815" y="1505"/>
                                    </p:animMotion>
                                  </p:childTnLst>
                                </p:cTn>
                              </p:par>
                            </p:childTnLst>
                          </p:cTn>
                        </p:par>
                        <p:par>
                          <p:cTn id="99" fill="hold">
                            <p:stCondLst>
                              <p:cond delay="2000"/>
                            </p:stCondLst>
                            <p:childTnLst>
                              <p:par>
                                <p:cTn id="100" presetID="1" presetClass="entr" presetSubtype="0" fill="hold" grpId="1" nodeType="afterEffect">
                                  <p:stCondLst>
                                    <p:cond delay="0"/>
                                  </p:stCondLst>
                                  <p:childTnLst>
                                    <p:set>
                                      <p:cBhvr>
                                        <p:cTn id="101" dur="1" fill="hold">
                                          <p:stCondLst>
                                            <p:cond delay="0"/>
                                          </p:stCondLst>
                                        </p:cTn>
                                        <p:tgtEl>
                                          <p:spTgt spid="23"/>
                                        </p:tgtEl>
                                        <p:attrNameLst>
                                          <p:attrName>style.visibility</p:attrName>
                                        </p:attrNameLst>
                                      </p:cBhvr>
                                      <p:to>
                                        <p:strVal val="visible"/>
                                      </p:to>
                                    </p:set>
                                  </p:childTnLst>
                                </p:cTn>
                              </p:par>
                              <p:par>
                                <p:cTn id="102" presetID="1" presetClass="entr" presetSubtype="0" fill="hold" grpId="1" nodeType="withEffect">
                                  <p:stCondLst>
                                    <p:cond delay="0"/>
                                  </p:stCondLst>
                                  <p:childTnLst>
                                    <p:set>
                                      <p:cBhvr>
                                        <p:cTn id="103" dur="1" fill="hold">
                                          <p:stCondLst>
                                            <p:cond delay="0"/>
                                          </p:stCondLst>
                                        </p:cTn>
                                        <p:tgtEl>
                                          <p:spTgt spid="24"/>
                                        </p:tgtEl>
                                        <p:attrNameLst>
                                          <p:attrName>style.visibility</p:attrName>
                                        </p:attrNameLst>
                                      </p:cBhvr>
                                      <p:to>
                                        <p:strVal val="visible"/>
                                      </p:to>
                                    </p:set>
                                  </p:childTnLst>
                                </p:cTn>
                              </p:par>
                              <p:par>
                                <p:cTn id="104" presetID="1" presetClass="entr" presetSubtype="0" fill="hold" grpId="1" nodeType="withEffect">
                                  <p:stCondLst>
                                    <p:cond delay="0"/>
                                  </p:stCondLst>
                                  <p:childTnLst>
                                    <p:set>
                                      <p:cBhvr>
                                        <p:cTn id="105" dur="1" fill="hold">
                                          <p:stCondLst>
                                            <p:cond delay="0"/>
                                          </p:stCondLst>
                                        </p:cTn>
                                        <p:tgtEl>
                                          <p:spTgt spid="25"/>
                                        </p:tgtEl>
                                        <p:attrNameLst>
                                          <p:attrName>style.visibility</p:attrName>
                                        </p:attrNameLst>
                                      </p:cBhvr>
                                      <p:to>
                                        <p:strVal val="visible"/>
                                      </p:to>
                                    </p:set>
                                  </p:childTnLst>
                                </p:cTn>
                              </p:par>
                              <p:par>
                                <p:cTn id="106" presetID="1" presetClass="entr" presetSubtype="0" fill="hold" grpId="1" nodeType="withEffect">
                                  <p:stCondLst>
                                    <p:cond delay="0"/>
                                  </p:stCondLst>
                                  <p:childTnLst>
                                    <p:set>
                                      <p:cBhvr>
                                        <p:cTn id="107" dur="1" fill="hold">
                                          <p:stCondLst>
                                            <p:cond delay="0"/>
                                          </p:stCondLst>
                                        </p:cTn>
                                        <p:tgtEl>
                                          <p:spTgt spid="26"/>
                                        </p:tgtEl>
                                        <p:attrNameLst>
                                          <p:attrName>style.visibility</p:attrName>
                                        </p:attrNameLst>
                                      </p:cBhvr>
                                      <p:to>
                                        <p:strVal val="visible"/>
                                      </p:to>
                                    </p:set>
                                  </p:childTnLst>
                                </p:cTn>
                              </p:par>
                              <p:par>
                                <p:cTn id="108" presetID="1" presetClass="entr" presetSubtype="0" fill="hold" grpId="1" nodeType="withEffect">
                                  <p:stCondLst>
                                    <p:cond delay="0"/>
                                  </p:stCondLst>
                                  <p:childTnLst>
                                    <p:set>
                                      <p:cBhvr>
                                        <p:cTn id="109" dur="1" fill="hold">
                                          <p:stCondLst>
                                            <p:cond delay="0"/>
                                          </p:stCondLst>
                                        </p:cTn>
                                        <p:tgtEl>
                                          <p:spTgt spid="27"/>
                                        </p:tgtEl>
                                        <p:attrNameLst>
                                          <p:attrName>style.visibility</p:attrName>
                                        </p:attrNameLst>
                                      </p:cBhvr>
                                      <p:to>
                                        <p:strVal val="visible"/>
                                      </p:to>
                                    </p:set>
                                  </p:childTnLst>
                                </p:cTn>
                              </p:par>
                              <p:par>
                                <p:cTn id="110" presetID="1" presetClass="entr" presetSubtype="0" fill="hold" grpId="1" nodeType="withEffect">
                                  <p:stCondLst>
                                    <p:cond delay="0"/>
                                  </p:stCondLst>
                                  <p:childTnLst>
                                    <p:set>
                                      <p:cBhvr>
                                        <p:cTn id="111" dur="1" fill="hold">
                                          <p:stCondLst>
                                            <p:cond delay="0"/>
                                          </p:stCondLst>
                                        </p:cTn>
                                        <p:tgtEl>
                                          <p:spTgt spid="28"/>
                                        </p:tgtEl>
                                        <p:attrNameLst>
                                          <p:attrName>style.visibility</p:attrName>
                                        </p:attrNameLst>
                                      </p:cBhvr>
                                      <p:to>
                                        <p:strVal val="visible"/>
                                      </p:to>
                                    </p:set>
                                  </p:childTnLst>
                                </p:cTn>
                              </p:par>
                              <p:par>
                                <p:cTn id="112" presetID="43" presetClass="path" presetSubtype="0" decel="50000" fill="hold" grpId="0" nodeType="withEffect">
                                  <p:stCondLst>
                                    <p:cond delay="0"/>
                                  </p:stCondLst>
                                  <p:childTnLst>
                                    <p:animMotion origin="layout" path="M -0.07123 0.1463 L -0.03568 0.1463 C -0.01979 0.1463 2.91667E-6 0.10556 2.91667E-6 0.07292 L 2.91667E-6 -3.7037E-6 " pathEditMode="fixed" rAng="0" ptsTypes="AAAA">
                                      <p:cBhvr>
                                        <p:cTn id="113" dur="1000" fill="hold"/>
                                        <p:tgtEl>
                                          <p:spTgt spid="23"/>
                                        </p:tgtEl>
                                        <p:attrNameLst>
                                          <p:attrName>ppt_x</p:attrName>
                                          <p:attrName>ppt_y</p:attrName>
                                        </p:attrNameLst>
                                      </p:cBhvr>
                                      <p:rCtr x="3555" y="-7315"/>
                                    </p:animMotion>
                                  </p:childTnLst>
                                </p:cTn>
                              </p:par>
                              <p:par>
                                <p:cTn id="114" presetID="43" presetClass="path" presetSubtype="0" decel="50000" fill="hold" grpId="0" nodeType="withEffect">
                                  <p:stCondLst>
                                    <p:cond delay="0"/>
                                  </p:stCondLst>
                                  <p:childTnLst>
                                    <p:animMotion origin="layout" path="M -0.09558 0.10833 L -0.04779 0.10833 C -0.02644 0.10833 0.00013 0.07801 0.00013 0.05394 L 0.00013 -0.00023 " pathEditMode="fixed" rAng="0" ptsTypes="AAAA">
                                      <p:cBhvr>
                                        <p:cTn id="115" dur="1000" fill="hold"/>
                                        <p:tgtEl>
                                          <p:spTgt spid="24"/>
                                        </p:tgtEl>
                                        <p:attrNameLst>
                                          <p:attrName>ppt_x</p:attrName>
                                          <p:attrName>ppt_y</p:attrName>
                                        </p:attrNameLst>
                                      </p:cBhvr>
                                      <p:rCtr x="4779" y="-5440"/>
                                    </p:animMotion>
                                  </p:childTnLst>
                                </p:cTn>
                              </p:par>
                              <p:par>
                                <p:cTn id="116" presetID="43" presetClass="path" presetSubtype="0" decel="50000" fill="hold" grpId="0" nodeType="withEffect">
                                  <p:stCondLst>
                                    <p:cond delay="0"/>
                                  </p:stCondLst>
                                  <p:childTnLst>
                                    <p:animMotion origin="layout" path="M -0.07175 0.09259 L -0.03594 0.09259 C -0.01992 0.09259 2.08333E-6 0.06666 2.08333E-6 0.04629 L 2.08333E-6 2.59259E-6 " pathEditMode="fixed" rAng="0" ptsTypes="AAAA">
                                      <p:cBhvr>
                                        <p:cTn id="117" dur="1000" fill="hold"/>
                                        <p:tgtEl>
                                          <p:spTgt spid="25"/>
                                        </p:tgtEl>
                                        <p:attrNameLst>
                                          <p:attrName>ppt_x</p:attrName>
                                          <p:attrName>ppt_y</p:attrName>
                                        </p:attrNameLst>
                                      </p:cBhvr>
                                      <p:rCtr x="3581" y="-4630"/>
                                    </p:animMotion>
                                  </p:childTnLst>
                                </p:cTn>
                              </p:par>
                              <p:par>
                                <p:cTn id="118" presetID="43" presetClass="path" presetSubtype="0" decel="50000" fill="hold" grpId="0" nodeType="withEffect">
                                  <p:stCondLst>
                                    <p:cond delay="0"/>
                                  </p:stCondLst>
                                  <p:childTnLst>
                                    <p:animMotion origin="layout" path="M -0.09558 0.05301 L -0.04779 0.05301 C -0.02643 0.05301 0.00013 0.03842 0.00013 0.02662 L 0.00013 0.00046 " pathEditMode="fixed" rAng="0" ptsTypes="AAAA">
                                      <p:cBhvr>
                                        <p:cTn id="119" dur="1000" fill="hold"/>
                                        <p:tgtEl>
                                          <p:spTgt spid="26"/>
                                        </p:tgtEl>
                                        <p:attrNameLst>
                                          <p:attrName>ppt_x</p:attrName>
                                          <p:attrName>ppt_y</p:attrName>
                                        </p:attrNameLst>
                                      </p:cBhvr>
                                      <p:rCtr x="4779" y="-2639"/>
                                    </p:animMotion>
                                  </p:childTnLst>
                                </p:cTn>
                              </p:par>
                              <p:par>
                                <p:cTn id="120" presetID="43" presetClass="path" presetSubtype="0" decel="50000" fill="hold" grpId="0" nodeType="withEffect">
                                  <p:stCondLst>
                                    <p:cond delay="0"/>
                                  </p:stCondLst>
                                  <p:childTnLst>
                                    <p:animMotion origin="layout" path="M -0.09558 0.02523 L -0.04766 0.02523 C -0.02631 0.02523 0.00026 0.01806 0.00026 0.01227 L 0.00026 -0.00023 " pathEditMode="fixed" rAng="0" ptsTypes="AAAA">
                                      <p:cBhvr>
                                        <p:cTn id="121" dur="1000" fill="hold"/>
                                        <p:tgtEl>
                                          <p:spTgt spid="27"/>
                                        </p:tgtEl>
                                        <p:attrNameLst>
                                          <p:attrName>ppt_x</p:attrName>
                                          <p:attrName>ppt_y</p:attrName>
                                        </p:attrNameLst>
                                      </p:cBhvr>
                                      <p:rCtr x="4792" y="-1273"/>
                                    </p:animMotion>
                                  </p:childTnLst>
                                </p:cTn>
                              </p:par>
                              <p:par>
                                <p:cTn id="122" presetID="43" presetClass="path" presetSubtype="0" decel="50000" fill="hold" grpId="0" nodeType="withEffect">
                                  <p:stCondLst>
                                    <p:cond delay="0"/>
                                  </p:stCondLst>
                                  <p:childTnLst>
                                    <p:animMotion origin="layout" path="M -0.0944 -0.00671 L -0.04753 -0.00671 C -0.02644 -0.00671 -0.00013 -0.00486 -0.00013 -0.00347 L -0.00013 0.00023 " pathEditMode="fixed" rAng="0" ptsTypes="AAAA">
                                      <p:cBhvr>
                                        <p:cTn id="123" dur="1000" fill="hold"/>
                                        <p:tgtEl>
                                          <p:spTgt spid="28"/>
                                        </p:tgtEl>
                                        <p:attrNameLst>
                                          <p:attrName>ppt_x</p:attrName>
                                          <p:attrName>ppt_y</p:attrName>
                                        </p:attrNameLst>
                                      </p:cBhvr>
                                      <p:rCtr x="4714" y="347"/>
                                    </p:animMotion>
                                  </p:childTnLst>
                                </p:cTn>
                              </p:par>
                            </p:childTnLst>
                          </p:cTn>
                        </p:par>
                        <p:par>
                          <p:cTn id="124" fill="hold">
                            <p:stCondLst>
                              <p:cond delay="3000"/>
                            </p:stCondLst>
                            <p:childTnLst>
                              <p:par>
                                <p:cTn id="125" presetID="10" presetClass="entr" presetSubtype="0" fill="hold" grpId="1" nodeType="afterEffect">
                                  <p:stCondLst>
                                    <p:cond delay="0"/>
                                  </p:stCondLst>
                                  <p:childTnLst>
                                    <p:set>
                                      <p:cBhvr>
                                        <p:cTn id="126" dur="1" fill="hold">
                                          <p:stCondLst>
                                            <p:cond delay="0"/>
                                          </p:stCondLst>
                                        </p:cTn>
                                        <p:tgtEl>
                                          <p:spTgt spid="118"/>
                                        </p:tgtEl>
                                        <p:attrNameLst>
                                          <p:attrName>style.visibility</p:attrName>
                                        </p:attrNameLst>
                                      </p:cBhvr>
                                      <p:to>
                                        <p:strVal val="visible"/>
                                      </p:to>
                                    </p:set>
                                    <p:animEffect transition="in" filter="fade">
                                      <p:cBhvr>
                                        <p:cTn id="127" dur="500"/>
                                        <p:tgtEl>
                                          <p:spTgt spid="118"/>
                                        </p:tgtEl>
                                      </p:cBhvr>
                                    </p:animEffect>
                                  </p:childTnLst>
                                </p:cTn>
                              </p:par>
                              <p:par>
                                <p:cTn id="128" presetID="10" presetClass="entr" presetSubtype="0" fill="hold" grpId="1" nodeType="withEffect">
                                  <p:stCondLst>
                                    <p:cond delay="0"/>
                                  </p:stCondLst>
                                  <p:childTnLst>
                                    <p:set>
                                      <p:cBhvr>
                                        <p:cTn id="129" dur="1" fill="hold">
                                          <p:stCondLst>
                                            <p:cond delay="0"/>
                                          </p:stCondLst>
                                        </p:cTn>
                                        <p:tgtEl>
                                          <p:spTgt spid="119"/>
                                        </p:tgtEl>
                                        <p:attrNameLst>
                                          <p:attrName>style.visibility</p:attrName>
                                        </p:attrNameLst>
                                      </p:cBhvr>
                                      <p:to>
                                        <p:strVal val="visible"/>
                                      </p:to>
                                    </p:set>
                                    <p:animEffect transition="in" filter="fade">
                                      <p:cBhvr>
                                        <p:cTn id="130" dur="500"/>
                                        <p:tgtEl>
                                          <p:spTgt spid="119"/>
                                        </p:tgtEl>
                                      </p:cBhvr>
                                    </p:animEffect>
                                  </p:childTnLst>
                                </p:cTn>
                              </p:par>
                              <p:par>
                                <p:cTn id="131" presetID="10" presetClass="entr" presetSubtype="0" fill="hold" grpId="1" nodeType="withEffect">
                                  <p:stCondLst>
                                    <p:cond delay="0"/>
                                  </p:stCondLst>
                                  <p:childTnLst>
                                    <p:set>
                                      <p:cBhvr>
                                        <p:cTn id="132" dur="1" fill="hold">
                                          <p:stCondLst>
                                            <p:cond delay="0"/>
                                          </p:stCondLst>
                                        </p:cTn>
                                        <p:tgtEl>
                                          <p:spTgt spid="120"/>
                                        </p:tgtEl>
                                        <p:attrNameLst>
                                          <p:attrName>style.visibility</p:attrName>
                                        </p:attrNameLst>
                                      </p:cBhvr>
                                      <p:to>
                                        <p:strVal val="visible"/>
                                      </p:to>
                                    </p:set>
                                    <p:animEffect transition="in" filter="fade">
                                      <p:cBhvr>
                                        <p:cTn id="133" dur="500"/>
                                        <p:tgtEl>
                                          <p:spTgt spid="120"/>
                                        </p:tgtEl>
                                      </p:cBhvr>
                                    </p:animEffect>
                                  </p:childTnLst>
                                </p:cTn>
                              </p:par>
                              <p:par>
                                <p:cTn id="134" presetID="10" presetClass="entr" presetSubtype="0" fill="hold" grpId="1" nodeType="withEffect">
                                  <p:stCondLst>
                                    <p:cond delay="0"/>
                                  </p:stCondLst>
                                  <p:childTnLst>
                                    <p:set>
                                      <p:cBhvr>
                                        <p:cTn id="135" dur="1" fill="hold">
                                          <p:stCondLst>
                                            <p:cond delay="0"/>
                                          </p:stCondLst>
                                        </p:cTn>
                                        <p:tgtEl>
                                          <p:spTgt spid="121"/>
                                        </p:tgtEl>
                                        <p:attrNameLst>
                                          <p:attrName>style.visibility</p:attrName>
                                        </p:attrNameLst>
                                      </p:cBhvr>
                                      <p:to>
                                        <p:strVal val="visible"/>
                                      </p:to>
                                    </p:set>
                                    <p:animEffect transition="in" filter="fade">
                                      <p:cBhvr>
                                        <p:cTn id="136" dur="500"/>
                                        <p:tgtEl>
                                          <p:spTgt spid="121"/>
                                        </p:tgtEl>
                                      </p:cBhvr>
                                    </p:animEffect>
                                  </p:childTnLst>
                                </p:cTn>
                              </p:par>
                              <p:par>
                                <p:cTn id="137" presetID="10" presetClass="entr" presetSubtype="0" fill="hold" grpId="1" nodeType="withEffect">
                                  <p:stCondLst>
                                    <p:cond delay="0"/>
                                  </p:stCondLst>
                                  <p:childTnLst>
                                    <p:set>
                                      <p:cBhvr>
                                        <p:cTn id="138" dur="1" fill="hold">
                                          <p:stCondLst>
                                            <p:cond delay="0"/>
                                          </p:stCondLst>
                                        </p:cTn>
                                        <p:tgtEl>
                                          <p:spTgt spid="122"/>
                                        </p:tgtEl>
                                        <p:attrNameLst>
                                          <p:attrName>style.visibility</p:attrName>
                                        </p:attrNameLst>
                                      </p:cBhvr>
                                      <p:to>
                                        <p:strVal val="visible"/>
                                      </p:to>
                                    </p:set>
                                    <p:animEffect transition="in" filter="fade">
                                      <p:cBhvr>
                                        <p:cTn id="139" dur="500"/>
                                        <p:tgtEl>
                                          <p:spTgt spid="122"/>
                                        </p:tgtEl>
                                      </p:cBhvr>
                                    </p:animEffect>
                                  </p:childTnLst>
                                </p:cTn>
                              </p:par>
                              <p:par>
                                <p:cTn id="140" presetID="10" presetClass="entr" presetSubtype="0" fill="hold" grpId="1" nodeType="withEffect">
                                  <p:stCondLst>
                                    <p:cond delay="0"/>
                                  </p:stCondLst>
                                  <p:childTnLst>
                                    <p:set>
                                      <p:cBhvr>
                                        <p:cTn id="141" dur="1" fill="hold">
                                          <p:stCondLst>
                                            <p:cond delay="0"/>
                                          </p:stCondLst>
                                        </p:cTn>
                                        <p:tgtEl>
                                          <p:spTgt spid="123"/>
                                        </p:tgtEl>
                                        <p:attrNameLst>
                                          <p:attrName>style.visibility</p:attrName>
                                        </p:attrNameLst>
                                      </p:cBhvr>
                                      <p:to>
                                        <p:strVal val="visible"/>
                                      </p:to>
                                    </p:set>
                                    <p:animEffect transition="in" filter="fade">
                                      <p:cBhvr>
                                        <p:cTn id="142" dur="500"/>
                                        <p:tgtEl>
                                          <p:spTgt spid="12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
                                        </p:tgtEl>
                                        <p:attrNameLst>
                                          <p:attrName>style.visibility</p:attrName>
                                        </p:attrNameLst>
                                      </p:cBhvr>
                                      <p:to>
                                        <p:strVal val="visible"/>
                                      </p:to>
                                    </p:set>
                                    <p:animEffect transition="in" filter="fade">
                                      <p:cBhvr>
                                        <p:cTn id="145" dur="500"/>
                                        <p:tgtEl>
                                          <p:spTgt spid="6"/>
                                        </p:tgtEl>
                                      </p:cBhvr>
                                    </p:animEffect>
                                  </p:childTnLst>
                                </p:cTn>
                              </p:par>
                            </p:childTnLst>
                          </p:cTn>
                        </p:par>
                      </p:childTnLst>
                    </p:cTn>
                  </p:par>
                  <p:par>
                    <p:cTn id="146" fill="hold">
                      <p:stCondLst>
                        <p:cond delay="indefinite"/>
                      </p:stCondLst>
                      <p:childTnLst>
                        <p:par>
                          <p:cTn id="147" fill="hold">
                            <p:stCondLst>
                              <p:cond delay="0"/>
                            </p:stCondLst>
                            <p:childTnLst>
                              <p:par>
                                <p:cTn id="148" presetID="57" presetClass="path" presetSubtype="0" accel="100000" fill="hold" grpId="0" nodeType="clickEffect">
                                  <p:stCondLst>
                                    <p:cond delay="0"/>
                                  </p:stCondLst>
                                  <p:childTnLst>
                                    <p:animMotion origin="layout" path="M 2.70833E-6 2.96296E-6 L 2.70833E-6 -0.03773 C 2.70833E-6 -0.0544 0.03203 -0.07477 0.05807 -0.07477 L 0.11653 -0.07477 " pathEditMode="relative" rAng="0" ptsTypes="AAAA">
                                      <p:cBhvr>
                                        <p:cTn id="149" dur="1000" fill="hold"/>
                                        <p:tgtEl>
                                          <p:spTgt spid="14"/>
                                        </p:tgtEl>
                                        <p:attrNameLst>
                                          <p:attrName>ppt_x</p:attrName>
                                          <p:attrName>ppt_y</p:attrName>
                                        </p:attrNameLst>
                                      </p:cBhvr>
                                      <p:rCtr x="5820" y="-3750"/>
                                    </p:animMotion>
                                  </p:childTnLst>
                                </p:cTn>
                              </p:par>
                            </p:childTnLst>
                          </p:cTn>
                        </p:par>
                        <p:par>
                          <p:cTn id="150" fill="hold">
                            <p:stCondLst>
                              <p:cond delay="1000"/>
                            </p:stCondLst>
                            <p:childTnLst>
                              <p:par>
                                <p:cTn id="151" presetID="1" presetClass="entr" presetSubtype="0" fill="hold" grpId="1" nodeType="afterEffect">
                                  <p:stCondLst>
                                    <p:cond delay="0"/>
                                  </p:stCondLst>
                                  <p:childTnLst>
                                    <p:set>
                                      <p:cBhvr>
                                        <p:cTn id="152" dur="1" fill="hold">
                                          <p:stCondLst>
                                            <p:cond delay="0"/>
                                          </p:stCondLst>
                                        </p:cTn>
                                        <p:tgtEl>
                                          <p:spTgt spid="29"/>
                                        </p:tgtEl>
                                        <p:attrNameLst>
                                          <p:attrName>style.visibility</p:attrName>
                                        </p:attrNameLst>
                                      </p:cBhvr>
                                      <p:to>
                                        <p:strVal val="visible"/>
                                      </p:to>
                                    </p:set>
                                  </p:childTnLst>
                                </p:cTn>
                              </p:par>
                              <p:par>
                                <p:cTn id="153" presetID="50" presetClass="path" presetSubtype="0" decel="100000" fill="hold" grpId="0" nodeType="withEffect">
                                  <p:stCondLst>
                                    <p:cond delay="0"/>
                                  </p:stCondLst>
                                  <p:childTnLst>
                                    <p:animMotion origin="layout" path="M -0.09519 -0.06365 L -0.04779 -0.06365 C -0.02644 -0.06365 0.00026 -0.04629 0.00026 -0.03217 L 0.00026 0.00024 " pathEditMode="relative" rAng="0" ptsTypes="AAAA">
                                      <p:cBhvr>
                                        <p:cTn id="154" dur="1000" fill="hold"/>
                                        <p:tgtEl>
                                          <p:spTgt spid="29"/>
                                        </p:tgtEl>
                                        <p:attrNameLst>
                                          <p:attrName>ppt_x</p:attrName>
                                          <p:attrName>ppt_y</p:attrName>
                                        </p:attrNameLst>
                                      </p:cBhvr>
                                      <p:rCtr x="4766" y="3194"/>
                                    </p:animMotion>
                                  </p:childTnLst>
                                </p:cTn>
                              </p:par>
                            </p:childTnLst>
                          </p:cTn>
                        </p:par>
                        <p:par>
                          <p:cTn id="155" fill="hold">
                            <p:stCondLst>
                              <p:cond delay="2000"/>
                            </p:stCondLst>
                            <p:childTnLst>
                              <p:par>
                                <p:cTn id="156" presetID="10" presetClass="entr" presetSubtype="0" fill="hold" grpId="1" nodeType="afterEffect">
                                  <p:stCondLst>
                                    <p:cond delay="0"/>
                                  </p:stCondLst>
                                  <p:childTnLst>
                                    <p:set>
                                      <p:cBhvr>
                                        <p:cTn id="157" dur="1" fill="hold">
                                          <p:stCondLst>
                                            <p:cond delay="0"/>
                                          </p:stCondLst>
                                        </p:cTn>
                                        <p:tgtEl>
                                          <p:spTgt spid="128"/>
                                        </p:tgtEl>
                                        <p:attrNameLst>
                                          <p:attrName>style.visibility</p:attrName>
                                        </p:attrNameLst>
                                      </p:cBhvr>
                                      <p:to>
                                        <p:strVal val="visible"/>
                                      </p:to>
                                    </p:set>
                                    <p:animEffect transition="in" filter="fade">
                                      <p:cBhvr>
                                        <p:cTn id="158" dur="500"/>
                                        <p:tgtEl>
                                          <p:spTgt spid="128"/>
                                        </p:tgtEl>
                                      </p:cBhvr>
                                    </p:animEffect>
                                  </p:childTnLst>
                                </p:cTn>
                              </p:par>
                              <p:par>
                                <p:cTn id="159" presetID="10" presetClass="entr" presetSubtype="0" fill="hold" grpId="6" nodeType="with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500"/>
                                        <p:tgtEl>
                                          <p:spTgt spid="124"/>
                                        </p:tgtEl>
                                      </p:cBhvr>
                                    </p:animEffect>
                                  </p:childTnLst>
                                </p:cTn>
                              </p:par>
                            </p:childTnLst>
                          </p:cTn>
                        </p:par>
                        <p:par>
                          <p:cTn id="162" fill="hold">
                            <p:stCondLst>
                              <p:cond delay="2500"/>
                            </p:stCondLst>
                            <p:childTnLst>
                              <p:par>
                                <p:cTn id="163" presetID="10" presetClass="entr" presetSubtype="0" fill="hold" grpId="0" nodeType="afterEffect">
                                  <p:stCondLst>
                                    <p:cond delay="0"/>
                                  </p:stCondLst>
                                  <p:childTnLst>
                                    <p:set>
                                      <p:cBhvr>
                                        <p:cTn id="164" dur="1" fill="hold">
                                          <p:stCondLst>
                                            <p:cond delay="0"/>
                                          </p:stCondLst>
                                        </p:cTn>
                                        <p:tgtEl>
                                          <p:spTgt spid="16"/>
                                        </p:tgtEl>
                                        <p:attrNameLst>
                                          <p:attrName>style.visibility</p:attrName>
                                        </p:attrNameLst>
                                      </p:cBhvr>
                                      <p:to>
                                        <p:strVal val="visible"/>
                                      </p:to>
                                    </p:set>
                                    <p:animEffect transition="in" filter="fade">
                                      <p:cBhvr>
                                        <p:cTn id="165" dur="500"/>
                                        <p:tgtEl>
                                          <p:spTgt spid="16"/>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8"/>
                                        </p:tgtEl>
                                        <p:attrNameLst>
                                          <p:attrName>style.visibility</p:attrName>
                                        </p:attrNameLst>
                                      </p:cBhvr>
                                      <p:to>
                                        <p:strVal val="visible"/>
                                      </p:to>
                                    </p:set>
                                    <p:animEffect transition="in" filter="fade">
                                      <p:cBhvr>
                                        <p:cTn id="168" dur="500"/>
                                        <p:tgtEl>
                                          <p:spTgt spid="18"/>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29"/>
                                        </p:tgtEl>
                                        <p:attrNameLst>
                                          <p:attrName>style.visibility</p:attrName>
                                        </p:attrNameLst>
                                      </p:cBhvr>
                                      <p:to>
                                        <p:strVal val="visible"/>
                                      </p:to>
                                    </p:set>
                                    <p:animEffect transition="in" filter="fade">
                                      <p:cBhvr>
                                        <p:cTn id="171" dur="500"/>
                                        <p:tgtEl>
                                          <p:spTgt spid="129"/>
                                        </p:tgtEl>
                                      </p:cBhvr>
                                    </p:animEffect>
                                  </p:childTnLst>
                                </p:cTn>
                              </p:par>
                            </p:childTnLst>
                          </p:cTn>
                        </p:par>
                        <p:par>
                          <p:cTn id="172" fill="hold">
                            <p:stCondLst>
                              <p:cond delay="3000"/>
                            </p:stCondLst>
                            <p:childTnLst>
                              <p:par>
                                <p:cTn id="173" presetID="26" presetClass="emph" presetSubtype="0" fill="hold" grpId="0" nodeType="afterEffect">
                                  <p:stCondLst>
                                    <p:cond delay="0"/>
                                  </p:stCondLst>
                                  <p:childTnLst>
                                    <p:animEffect transition="out" filter="fade">
                                      <p:cBhvr>
                                        <p:cTn id="174" dur="350" tmFilter="0, 0; .2, .5; .8, .5; 1, 0"/>
                                        <p:tgtEl>
                                          <p:spTgt spid="118"/>
                                        </p:tgtEl>
                                      </p:cBhvr>
                                    </p:animEffect>
                                    <p:animScale>
                                      <p:cBhvr>
                                        <p:cTn id="175" dur="175" autoRev="1" fill="hold"/>
                                        <p:tgtEl>
                                          <p:spTgt spid="118"/>
                                        </p:tgtEl>
                                      </p:cBhvr>
                                      <p:by x="105000" y="105000"/>
                                    </p:animScale>
                                  </p:childTnLst>
                                </p:cTn>
                              </p:par>
                              <p:par>
                                <p:cTn id="176" presetID="26" presetClass="emph" presetSubtype="0" fill="hold" grpId="0" nodeType="withEffect">
                                  <p:stCondLst>
                                    <p:cond delay="0"/>
                                  </p:stCondLst>
                                  <p:childTnLst>
                                    <p:animEffect transition="out" filter="fade">
                                      <p:cBhvr>
                                        <p:cTn id="177" dur="350" tmFilter="0, 0; .2, .5; .8, .5; 1, 0"/>
                                        <p:tgtEl>
                                          <p:spTgt spid="124"/>
                                        </p:tgtEl>
                                      </p:cBhvr>
                                    </p:animEffect>
                                    <p:animScale>
                                      <p:cBhvr>
                                        <p:cTn id="178" dur="175" autoRev="1" fill="hold"/>
                                        <p:tgtEl>
                                          <p:spTgt spid="124"/>
                                        </p:tgtEl>
                                      </p:cBhvr>
                                      <p:by x="105000" y="105000"/>
                                    </p:animScale>
                                  </p:childTnLst>
                                </p:cTn>
                              </p:par>
                            </p:childTnLst>
                          </p:cTn>
                        </p:par>
                        <p:par>
                          <p:cTn id="179" fill="hold">
                            <p:stCondLst>
                              <p:cond delay="3350"/>
                            </p:stCondLst>
                            <p:childTnLst>
                              <p:par>
                                <p:cTn id="180" presetID="2" presetClass="entr" presetSubtype="4" fill="hold" grpId="0" nodeType="afterEffect">
                                  <p:stCondLst>
                                    <p:cond delay="0"/>
                                  </p:stCondLst>
                                  <p:childTnLst>
                                    <p:set>
                                      <p:cBhvr>
                                        <p:cTn id="181" dur="1" fill="hold">
                                          <p:stCondLst>
                                            <p:cond delay="0"/>
                                          </p:stCondLst>
                                        </p:cTn>
                                        <p:tgtEl>
                                          <p:spTgt spid="7"/>
                                        </p:tgtEl>
                                        <p:attrNameLst>
                                          <p:attrName>style.visibility</p:attrName>
                                        </p:attrNameLst>
                                      </p:cBhvr>
                                      <p:to>
                                        <p:strVal val="visible"/>
                                      </p:to>
                                    </p:set>
                                    <p:anim calcmode="lin" valueType="num">
                                      <p:cBhvr additive="base">
                                        <p:cTn id="182" dur="350" fill="hold"/>
                                        <p:tgtEl>
                                          <p:spTgt spid="7"/>
                                        </p:tgtEl>
                                        <p:attrNameLst>
                                          <p:attrName>ppt_x</p:attrName>
                                        </p:attrNameLst>
                                      </p:cBhvr>
                                      <p:tavLst>
                                        <p:tav tm="0">
                                          <p:val>
                                            <p:strVal val="#ppt_x"/>
                                          </p:val>
                                        </p:tav>
                                        <p:tav tm="100000">
                                          <p:val>
                                            <p:strVal val="#ppt_x"/>
                                          </p:val>
                                        </p:tav>
                                      </p:tavLst>
                                    </p:anim>
                                    <p:anim calcmode="lin" valueType="num">
                                      <p:cBhvr additive="base">
                                        <p:cTn id="183" dur="350" fill="hold"/>
                                        <p:tgtEl>
                                          <p:spTgt spid="7"/>
                                        </p:tgtEl>
                                        <p:attrNameLst>
                                          <p:attrName>ppt_y</p:attrName>
                                        </p:attrNameLst>
                                      </p:cBhvr>
                                      <p:tavLst>
                                        <p:tav tm="0">
                                          <p:val>
                                            <p:strVal val="1+#ppt_h/2"/>
                                          </p:val>
                                        </p:tav>
                                        <p:tav tm="100000">
                                          <p:val>
                                            <p:strVal val="#ppt_y"/>
                                          </p:val>
                                        </p:tav>
                                      </p:tavLst>
                                    </p:anim>
                                  </p:childTnLst>
                                </p:cTn>
                              </p:par>
                            </p:childTnLst>
                          </p:cTn>
                        </p:par>
                        <p:par>
                          <p:cTn id="184" fill="hold">
                            <p:stCondLst>
                              <p:cond delay="3700"/>
                            </p:stCondLst>
                            <p:childTnLst>
                              <p:par>
                                <p:cTn id="185" presetID="26" presetClass="emph" presetSubtype="0" fill="hold" grpId="1" nodeType="afterEffect">
                                  <p:stCondLst>
                                    <p:cond delay="0"/>
                                  </p:stCondLst>
                                  <p:childTnLst>
                                    <p:animEffect transition="out" filter="fade">
                                      <p:cBhvr>
                                        <p:cTn id="186" dur="350" tmFilter="0, 0; .2, .5; .8, .5; 1, 0"/>
                                        <p:tgtEl>
                                          <p:spTgt spid="124"/>
                                        </p:tgtEl>
                                      </p:cBhvr>
                                    </p:animEffect>
                                    <p:animScale>
                                      <p:cBhvr>
                                        <p:cTn id="187" dur="175" autoRev="1" fill="hold"/>
                                        <p:tgtEl>
                                          <p:spTgt spid="124"/>
                                        </p:tgtEl>
                                      </p:cBhvr>
                                      <p:by x="105000" y="105000"/>
                                    </p:animScale>
                                  </p:childTnLst>
                                </p:cTn>
                              </p:par>
                              <p:par>
                                <p:cTn id="188" presetID="26" presetClass="emph" presetSubtype="0" fill="hold" grpId="0" nodeType="withEffect">
                                  <p:stCondLst>
                                    <p:cond delay="0"/>
                                  </p:stCondLst>
                                  <p:childTnLst>
                                    <p:animEffect transition="out" filter="fade">
                                      <p:cBhvr>
                                        <p:cTn id="189" dur="350" tmFilter="0, 0; .2, .5; .8, .5; 1, 0"/>
                                        <p:tgtEl>
                                          <p:spTgt spid="119"/>
                                        </p:tgtEl>
                                      </p:cBhvr>
                                    </p:animEffect>
                                    <p:animScale>
                                      <p:cBhvr>
                                        <p:cTn id="190" dur="175" autoRev="1" fill="hold"/>
                                        <p:tgtEl>
                                          <p:spTgt spid="119"/>
                                        </p:tgtEl>
                                      </p:cBhvr>
                                      <p:by x="105000" y="105000"/>
                                    </p:animScale>
                                  </p:childTnLst>
                                </p:cTn>
                              </p:par>
                            </p:childTnLst>
                          </p:cTn>
                        </p:par>
                        <p:par>
                          <p:cTn id="191" fill="hold">
                            <p:stCondLst>
                              <p:cond delay="4050"/>
                            </p:stCondLst>
                            <p:childTnLst>
                              <p:par>
                                <p:cTn id="192" presetID="2" presetClass="entr" presetSubtype="4" fill="hold" grpId="0" nodeType="afterEffect">
                                  <p:stCondLst>
                                    <p:cond delay="0"/>
                                  </p:stCondLst>
                                  <p:childTnLst>
                                    <p:set>
                                      <p:cBhvr>
                                        <p:cTn id="193" dur="1" fill="hold">
                                          <p:stCondLst>
                                            <p:cond delay="0"/>
                                          </p:stCondLst>
                                        </p:cTn>
                                        <p:tgtEl>
                                          <p:spTgt spid="130"/>
                                        </p:tgtEl>
                                        <p:attrNameLst>
                                          <p:attrName>style.visibility</p:attrName>
                                        </p:attrNameLst>
                                      </p:cBhvr>
                                      <p:to>
                                        <p:strVal val="visible"/>
                                      </p:to>
                                    </p:set>
                                    <p:anim calcmode="lin" valueType="num">
                                      <p:cBhvr additive="base">
                                        <p:cTn id="194" dur="350" fill="hold"/>
                                        <p:tgtEl>
                                          <p:spTgt spid="130"/>
                                        </p:tgtEl>
                                        <p:attrNameLst>
                                          <p:attrName>ppt_x</p:attrName>
                                        </p:attrNameLst>
                                      </p:cBhvr>
                                      <p:tavLst>
                                        <p:tav tm="0">
                                          <p:val>
                                            <p:strVal val="#ppt_x"/>
                                          </p:val>
                                        </p:tav>
                                        <p:tav tm="100000">
                                          <p:val>
                                            <p:strVal val="#ppt_x"/>
                                          </p:val>
                                        </p:tav>
                                      </p:tavLst>
                                    </p:anim>
                                    <p:anim calcmode="lin" valueType="num">
                                      <p:cBhvr additive="base">
                                        <p:cTn id="195" dur="350" fill="hold"/>
                                        <p:tgtEl>
                                          <p:spTgt spid="130"/>
                                        </p:tgtEl>
                                        <p:attrNameLst>
                                          <p:attrName>ppt_y</p:attrName>
                                        </p:attrNameLst>
                                      </p:cBhvr>
                                      <p:tavLst>
                                        <p:tav tm="0">
                                          <p:val>
                                            <p:strVal val="1+#ppt_h/2"/>
                                          </p:val>
                                        </p:tav>
                                        <p:tav tm="100000">
                                          <p:val>
                                            <p:strVal val="#ppt_y"/>
                                          </p:val>
                                        </p:tav>
                                      </p:tavLst>
                                    </p:anim>
                                  </p:childTnLst>
                                </p:cTn>
                              </p:par>
                            </p:childTnLst>
                          </p:cTn>
                        </p:par>
                        <p:par>
                          <p:cTn id="196" fill="hold">
                            <p:stCondLst>
                              <p:cond delay="4400"/>
                            </p:stCondLst>
                            <p:childTnLst>
                              <p:par>
                                <p:cTn id="197" presetID="26" presetClass="emph" presetSubtype="0" fill="hold" grpId="2" nodeType="afterEffect">
                                  <p:stCondLst>
                                    <p:cond delay="0"/>
                                  </p:stCondLst>
                                  <p:childTnLst>
                                    <p:animEffect transition="out" filter="fade">
                                      <p:cBhvr>
                                        <p:cTn id="198" dur="350" tmFilter="0, 0; .2, .5; .8, .5; 1, 0"/>
                                        <p:tgtEl>
                                          <p:spTgt spid="124"/>
                                        </p:tgtEl>
                                      </p:cBhvr>
                                    </p:animEffect>
                                    <p:animScale>
                                      <p:cBhvr>
                                        <p:cTn id="199" dur="175" autoRev="1" fill="hold"/>
                                        <p:tgtEl>
                                          <p:spTgt spid="124"/>
                                        </p:tgtEl>
                                      </p:cBhvr>
                                      <p:by x="105000" y="105000"/>
                                    </p:animScale>
                                  </p:childTnLst>
                                </p:cTn>
                              </p:par>
                              <p:par>
                                <p:cTn id="200" presetID="26" presetClass="emph" presetSubtype="0" fill="hold" grpId="0" nodeType="withEffect">
                                  <p:stCondLst>
                                    <p:cond delay="0"/>
                                  </p:stCondLst>
                                  <p:childTnLst>
                                    <p:animEffect transition="out" filter="fade">
                                      <p:cBhvr>
                                        <p:cTn id="201" dur="350" tmFilter="0, 0; .2, .5; .8, .5; 1, 0"/>
                                        <p:tgtEl>
                                          <p:spTgt spid="120"/>
                                        </p:tgtEl>
                                      </p:cBhvr>
                                    </p:animEffect>
                                    <p:animScale>
                                      <p:cBhvr>
                                        <p:cTn id="202" dur="175" autoRev="1" fill="hold"/>
                                        <p:tgtEl>
                                          <p:spTgt spid="120"/>
                                        </p:tgtEl>
                                      </p:cBhvr>
                                      <p:by x="105000" y="105000"/>
                                    </p:animScale>
                                  </p:childTnLst>
                                </p:cTn>
                              </p:par>
                            </p:childTnLst>
                          </p:cTn>
                        </p:par>
                        <p:par>
                          <p:cTn id="203" fill="hold">
                            <p:stCondLst>
                              <p:cond delay="4750"/>
                            </p:stCondLst>
                            <p:childTnLst>
                              <p:par>
                                <p:cTn id="204" presetID="2" presetClass="entr" presetSubtype="4" fill="hold" grpId="0" nodeType="afterEffect">
                                  <p:stCondLst>
                                    <p:cond delay="0"/>
                                  </p:stCondLst>
                                  <p:childTnLst>
                                    <p:set>
                                      <p:cBhvr>
                                        <p:cTn id="205" dur="1" fill="hold">
                                          <p:stCondLst>
                                            <p:cond delay="0"/>
                                          </p:stCondLst>
                                        </p:cTn>
                                        <p:tgtEl>
                                          <p:spTgt spid="131"/>
                                        </p:tgtEl>
                                        <p:attrNameLst>
                                          <p:attrName>style.visibility</p:attrName>
                                        </p:attrNameLst>
                                      </p:cBhvr>
                                      <p:to>
                                        <p:strVal val="visible"/>
                                      </p:to>
                                    </p:set>
                                    <p:anim calcmode="lin" valueType="num">
                                      <p:cBhvr additive="base">
                                        <p:cTn id="206" dur="350" fill="hold"/>
                                        <p:tgtEl>
                                          <p:spTgt spid="131"/>
                                        </p:tgtEl>
                                        <p:attrNameLst>
                                          <p:attrName>ppt_x</p:attrName>
                                        </p:attrNameLst>
                                      </p:cBhvr>
                                      <p:tavLst>
                                        <p:tav tm="0">
                                          <p:val>
                                            <p:strVal val="#ppt_x"/>
                                          </p:val>
                                        </p:tav>
                                        <p:tav tm="100000">
                                          <p:val>
                                            <p:strVal val="#ppt_x"/>
                                          </p:val>
                                        </p:tav>
                                      </p:tavLst>
                                    </p:anim>
                                    <p:anim calcmode="lin" valueType="num">
                                      <p:cBhvr additive="base">
                                        <p:cTn id="207" dur="350" fill="hold"/>
                                        <p:tgtEl>
                                          <p:spTgt spid="131"/>
                                        </p:tgtEl>
                                        <p:attrNameLst>
                                          <p:attrName>ppt_y</p:attrName>
                                        </p:attrNameLst>
                                      </p:cBhvr>
                                      <p:tavLst>
                                        <p:tav tm="0">
                                          <p:val>
                                            <p:strVal val="1+#ppt_h/2"/>
                                          </p:val>
                                        </p:tav>
                                        <p:tav tm="100000">
                                          <p:val>
                                            <p:strVal val="#ppt_y"/>
                                          </p:val>
                                        </p:tav>
                                      </p:tavLst>
                                    </p:anim>
                                  </p:childTnLst>
                                </p:cTn>
                              </p:par>
                            </p:childTnLst>
                          </p:cTn>
                        </p:par>
                        <p:par>
                          <p:cTn id="208" fill="hold">
                            <p:stCondLst>
                              <p:cond delay="5100"/>
                            </p:stCondLst>
                            <p:childTnLst>
                              <p:par>
                                <p:cTn id="209" presetID="26" presetClass="emph" presetSubtype="0" fill="hold" grpId="3" nodeType="afterEffect">
                                  <p:stCondLst>
                                    <p:cond delay="0"/>
                                  </p:stCondLst>
                                  <p:childTnLst>
                                    <p:animEffect transition="out" filter="fade">
                                      <p:cBhvr>
                                        <p:cTn id="210" dur="350" tmFilter="0, 0; .2, .5; .8, .5; 1, 0"/>
                                        <p:tgtEl>
                                          <p:spTgt spid="124"/>
                                        </p:tgtEl>
                                      </p:cBhvr>
                                    </p:animEffect>
                                    <p:animScale>
                                      <p:cBhvr>
                                        <p:cTn id="211" dur="175" autoRev="1" fill="hold"/>
                                        <p:tgtEl>
                                          <p:spTgt spid="124"/>
                                        </p:tgtEl>
                                      </p:cBhvr>
                                      <p:by x="105000" y="105000"/>
                                    </p:animScale>
                                  </p:childTnLst>
                                </p:cTn>
                              </p:par>
                              <p:par>
                                <p:cTn id="212" presetID="26" presetClass="emph" presetSubtype="0" fill="hold" grpId="0" nodeType="withEffect">
                                  <p:stCondLst>
                                    <p:cond delay="0"/>
                                  </p:stCondLst>
                                  <p:childTnLst>
                                    <p:animEffect transition="out" filter="fade">
                                      <p:cBhvr>
                                        <p:cTn id="213" dur="350" tmFilter="0, 0; .2, .5; .8, .5; 1, 0"/>
                                        <p:tgtEl>
                                          <p:spTgt spid="121"/>
                                        </p:tgtEl>
                                      </p:cBhvr>
                                    </p:animEffect>
                                    <p:animScale>
                                      <p:cBhvr>
                                        <p:cTn id="214" dur="175" autoRev="1" fill="hold"/>
                                        <p:tgtEl>
                                          <p:spTgt spid="121"/>
                                        </p:tgtEl>
                                      </p:cBhvr>
                                      <p:by x="105000" y="105000"/>
                                    </p:animScale>
                                  </p:childTnLst>
                                </p:cTn>
                              </p:par>
                            </p:childTnLst>
                          </p:cTn>
                        </p:par>
                        <p:par>
                          <p:cTn id="215" fill="hold">
                            <p:stCondLst>
                              <p:cond delay="5450"/>
                            </p:stCondLst>
                            <p:childTnLst>
                              <p:par>
                                <p:cTn id="216" presetID="2" presetClass="entr" presetSubtype="4" fill="hold" grpId="0" nodeType="afterEffect">
                                  <p:stCondLst>
                                    <p:cond delay="0"/>
                                  </p:stCondLst>
                                  <p:childTnLst>
                                    <p:set>
                                      <p:cBhvr>
                                        <p:cTn id="217" dur="1" fill="hold">
                                          <p:stCondLst>
                                            <p:cond delay="0"/>
                                          </p:stCondLst>
                                        </p:cTn>
                                        <p:tgtEl>
                                          <p:spTgt spid="132"/>
                                        </p:tgtEl>
                                        <p:attrNameLst>
                                          <p:attrName>style.visibility</p:attrName>
                                        </p:attrNameLst>
                                      </p:cBhvr>
                                      <p:to>
                                        <p:strVal val="visible"/>
                                      </p:to>
                                    </p:set>
                                    <p:anim calcmode="lin" valueType="num">
                                      <p:cBhvr additive="base">
                                        <p:cTn id="218" dur="350" fill="hold"/>
                                        <p:tgtEl>
                                          <p:spTgt spid="132"/>
                                        </p:tgtEl>
                                        <p:attrNameLst>
                                          <p:attrName>ppt_x</p:attrName>
                                        </p:attrNameLst>
                                      </p:cBhvr>
                                      <p:tavLst>
                                        <p:tav tm="0">
                                          <p:val>
                                            <p:strVal val="#ppt_x"/>
                                          </p:val>
                                        </p:tav>
                                        <p:tav tm="100000">
                                          <p:val>
                                            <p:strVal val="#ppt_x"/>
                                          </p:val>
                                        </p:tav>
                                      </p:tavLst>
                                    </p:anim>
                                    <p:anim calcmode="lin" valueType="num">
                                      <p:cBhvr additive="base">
                                        <p:cTn id="219" dur="350" fill="hold"/>
                                        <p:tgtEl>
                                          <p:spTgt spid="132"/>
                                        </p:tgtEl>
                                        <p:attrNameLst>
                                          <p:attrName>ppt_y</p:attrName>
                                        </p:attrNameLst>
                                      </p:cBhvr>
                                      <p:tavLst>
                                        <p:tav tm="0">
                                          <p:val>
                                            <p:strVal val="1+#ppt_h/2"/>
                                          </p:val>
                                        </p:tav>
                                        <p:tav tm="100000">
                                          <p:val>
                                            <p:strVal val="#ppt_y"/>
                                          </p:val>
                                        </p:tav>
                                      </p:tavLst>
                                    </p:anim>
                                  </p:childTnLst>
                                </p:cTn>
                              </p:par>
                            </p:childTnLst>
                          </p:cTn>
                        </p:par>
                        <p:par>
                          <p:cTn id="220" fill="hold">
                            <p:stCondLst>
                              <p:cond delay="5800"/>
                            </p:stCondLst>
                            <p:childTnLst>
                              <p:par>
                                <p:cTn id="221" presetID="26" presetClass="emph" presetSubtype="0" fill="hold" grpId="4" nodeType="afterEffect">
                                  <p:stCondLst>
                                    <p:cond delay="0"/>
                                  </p:stCondLst>
                                  <p:childTnLst>
                                    <p:animEffect transition="out" filter="fade">
                                      <p:cBhvr>
                                        <p:cTn id="222" dur="350" tmFilter="0, 0; .2, .5; .8, .5; 1, 0"/>
                                        <p:tgtEl>
                                          <p:spTgt spid="124"/>
                                        </p:tgtEl>
                                      </p:cBhvr>
                                    </p:animEffect>
                                    <p:animScale>
                                      <p:cBhvr>
                                        <p:cTn id="223" dur="175" autoRev="1" fill="hold"/>
                                        <p:tgtEl>
                                          <p:spTgt spid="124"/>
                                        </p:tgtEl>
                                      </p:cBhvr>
                                      <p:by x="105000" y="105000"/>
                                    </p:animScale>
                                  </p:childTnLst>
                                </p:cTn>
                              </p:par>
                              <p:par>
                                <p:cTn id="224" presetID="26" presetClass="emph" presetSubtype="0" fill="hold" grpId="0" nodeType="withEffect">
                                  <p:stCondLst>
                                    <p:cond delay="0"/>
                                  </p:stCondLst>
                                  <p:childTnLst>
                                    <p:animEffect transition="out" filter="fade">
                                      <p:cBhvr>
                                        <p:cTn id="225" dur="350" tmFilter="0, 0; .2, .5; .8, .5; 1, 0"/>
                                        <p:tgtEl>
                                          <p:spTgt spid="122"/>
                                        </p:tgtEl>
                                      </p:cBhvr>
                                    </p:animEffect>
                                    <p:animScale>
                                      <p:cBhvr>
                                        <p:cTn id="226" dur="175" autoRev="1" fill="hold"/>
                                        <p:tgtEl>
                                          <p:spTgt spid="122"/>
                                        </p:tgtEl>
                                      </p:cBhvr>
                                      <p:by x="105000" y="105000"/>
                                    </p:animScale>
                                  </p:childTnLst>
                                </p:cTn>
                              </p:par>
                            </p:childTnLst>
                          </p:cTn>
                        </p:par>
                        <p:par>
                          <p:cTn id="227" fill="hold">
                            <p:stCondLst>
                              <p:cond delay="6150"/>
                            </p:stCondLst>
                            <p:childTnLst>
                              <p:par>
                                <p:cTn id="228" presetID="2" presetClass="entr" presetSubtype="4" fill="hold" grpId="0" nodeType="afterEffect">
                                  <p:stCondLst>
                                    <p:cond delay="0"/>
                                  </p:stCondLst>
                                  <p:childTnLst>
                                    <p:set>
                                      <p:cBhvr>
                                        <p:cTn id="229" dur="1" fill="hold">
                                          <p:stCondLst>
                                            <p:cond delay="0"/>
                                          </p:stCondLst>
                                        </p:cTn>
                                        <p:tgtEl>
                                          <p:spTgt spid="133"/>
                                        </p:tgtEl>
                                        <p:attrNameLst>
                                          <p:attrName>style.visibility</p:attrName>
                                        </p:attrNameLst>
                                      </p:cBhvr>
                                      <p:to>
                                        <p:strVal val="visible"/>
                                      </p:to>
                                    </p:set>
                                    <p:anim calcmode="lin" valueType="num">
                                      <p:cBhvr additive="base">
                                        <p:cTn id="230" dur="350" fill="hold"/>
                                        <p:tgtEl>
                                          <p:spTgt spid="133"/>
                                        </p:tgtEl>
                                        <p:attrNameLst>
                                          <p:attrName>ppt_x</p:attrName>
                                        </p:attrNameLst>
                                      </p:cBhvr>
                                      <p:tavLst>
                                        <p:tav tm="0">
                                          <p:val>
                                            <p:strVal val="#ppt_x"/>
                                          </p:val>
                                        </p:tav>
                                        <p:tav tm="100000">
                                          <p:val>
                                            <p:strVal val="#ppt_x"/>
                                          </p:val>
                                        </p:tav>
                                      </p:tavLst>
                                    </p:anim>
                                    <p:anim calcmode="lin" valueType="num">
                                      <p:cBhvr additive="base">
                                        <p:cTn id="231" dur="350" fill="hold"/>
                                        <p:tgtEl>
                                          <p:spTgt spid="133"/>
                                        </p:tgtEl>
                                        <p:attrNameLst>
                                          <p:attrName>ppt_y</p:attrName>
                                        </p:attrNameLst>
                                      </p:cBhvr>
                                      <p:tavLst>
                                        <p:tav tm="0">
                                          <p:val>
                                            <p:strVal val="1+#ppt_h/2"/>
                                          </p:val>
                                        </p:tav>
                                        <p:tav tm="100000">
                                          <p:val>
                                            <p:strVal val="#ppt_y"/>
                                          </p:val>
                                        </p:tav>
                                      </p:tavLst>
                                    </p:anim>
                                  </p:childTnLst>
                                </p:cTn>
                              </p:par>
                            </p:childTnLst>
                          </p:cTn>
                        </p:par>
                        <p:par>
                          <p:cTn id="232" fill="hold">
                            <p:stCondLst>
                              <p:cond delay="6500"/>
                            </p:stCondLst>
                            <p:childTnLst>
                              <p:par>
                                <p:cTn id="233" presetID="26" presetClass="emph" presetSubtype="0" fill="hold" grpId="5" nodeType="afterEffect">
                                  <p:stCondLst>
                                    <p:cond delay="0"/>
                                  </p:stCondLst>
                                  <p:childTnLst>
                                    <p:animEffect transition="out" filter="fade">
                                      <p:cBhvr>
                                        <p:cTn id="234" dur="350" tmFilter="0, 0; .2, .5; .8, .5; 1, 0"/>
                                        <p:tgtEl>
                                          <p:spTgt spid="124"/>
                                        </p:tgtEl>
                                      </p:cBhvr>
                                    </p:animEffect>
                                    <p:animScale>
                                      <p:cBhvr>
                                        <p:cTn id="235" dur="175" autoRev="1" fill="hold"/>
                                        <p:tgtEl>
                                          <p:spTgt spid="124"/>
                                        </p:tgtEl>
                                      </p:cBhvr>
                                      <p:by x="105000" y="105000"/>
                                    </p:animScale>
                                  </p:childTnLst>
                                </p:cTn>
                              </p:par>
                              <p:par>
                                <p:cTn id="236" presetID="26" presetClass="emph" presetSubtype="0" fill="hold" grpId="0" nodeType="withEffect">
                                  <p:stCondLst>
                                    <p:cond delay="0"/>
                                  </p:stCondLst>
                                  <p:childTnLst>
                                    <p:animEffect transition="out" filter="fade">
                                      <p:cBhvr>
                                        <p:cTn id="237" dur="350" tmFilter="0, 0; .2, .5; .8, .5; 1, 0"/>
                                        <p:tgtEl>
                                          <p:spTgt spid="123"/>
                                        </p:tgtEl>
                                      </p:cBhvr>
                                    </p:animEffect>
                                    <p:animScale>
                                      <p:cBhvr>
                                        <p:cTn id="238" dur="175" autoRev="1" fill="hold"/>
                                        <p:tgtEl>
                                          <p:spTgt spid="123"/>
                                        </p:tgtEl>
                                      </p:cBhvr>
                                      <p:by x="105000" y="105000"/>
                                    </p:animScale>
                                  </p:childTnLst>
                                </p:cTn>
                              </p:par>
                            </p:childTnLst>
                          </p:cTn>
                        </p:par>
                        <p:par>
                          <p:cTn id="239" fill="hold">
                            <p:stCondLst>
                              <p:cond delay="6850"/>
                            </p:stCondLst>
                            <p:childTnLst>
                              <p:par>
                                <p:cTn id="240" presetID="2" presetClass="entr" presetSubtype="4" fill="hold" grpId="0" nodeType="after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additive="base">
                                        <p:cTn id="242" dur="350" fill="hold"/>
                                        <p:tgtEl>
                                          <p:spTgt spid="134"/>
                                        </p:tgtEl>
                                        <p:attrNameLst>
                                          <p:attrName>ppt_x</p:attrName>
                                        </p:attrNameLst>
                                      </p:cBhvr>
                                      <p:tavLst>
                                        <p:tav tm="0">
                                          <p:val>
                                            <p:strVal val="#ppt_x"/>
                                          </p:val>
                                        </p:tav>
                                        <p:tav tm="100000">
                                          <p:val>
                                            <p:strVal val="#ppt_x"/>
                                          </p:val>
                                        </p:tav>
                                      </p:tavLst>
                                    </p:anim>
                                    <p:anim calcmode="lin" valueType="num">
                                      <p:cBhvr additive="base">
                                        <p:cTn id="243" dur="350" fill="hold"/>
                                        <p:tgtEl>
                                          <p:spTgt spid="134"/>
                                        </p:tgtEl>
                                        <p:attrNameLst>
                                          <p:attrName>ppt_y</p:attrName>
                                        </p:attrNameLst>
                                      </p:cBhvr>
                                      <p:tavLst>
                                        <p:tav tm="0">
                                          <p:val>
                                            <p:strVal val="1+#ppt_h/2"/>
                                          </p:val>
                                        </p:tav>
                                        <p:tav tm="100000">
                                          <p:val>
                                            <p:strVal val="#ppt_y"/>
                                          </p:val>
                                        </p:tav>
                                      </p:tavLst>
                                    </p:anim>
                                  </p:childTnLst>
                                </p:cTn>
                              </p:par>
                            </p:childTnLst>
                          </p:cTn>
                        </p:par>
                        <p:par>
                          <p:cTn id="244" fill="hold">
                            <p:stCondLst>
                              <p:cond delay="7200"/>
                            </p:stCondLst>
                            <p:childTnLst>
                              <p:par>
                                <p:cTn id="245" presetID="22" presetClass="entr" presetSubtype="4" fill="hold" nodeType="afterEffect">
                                  <p:stCondLst>
                                    <p:cond delay="0"/>
                                  </p:stCondLst>
                                  <p:childTnLst>
                                    <p:set>
                                      <p:cBhvr>
                                        <p:cTn id="246" dur="1" fill="hold">
                                          <p:stCondLst>
                                            <p:cond delay="0"/>
                                          </p:stCondLst>
                                        </p:cTn>
                                        <p:tgtEl>
                                          <p:spTgt spid="31"/>
                                        </p:tgtEl>
                                        <p:attrNameLst>
                                          <p:attrName>style.visibility</p:attrName>
                                        </p:attrNameLst>
                                      </p:cBhvr>
                                      <p:to>
                                        <p:strVal val="visible"/>
                                      </p:to>
                                    </p:set>
                                    <p:animEffect transition="in" filter="wipe(down)">
                                      <p:cBhvr>
                                        <p:cTn id="247" dur="500"/>
                                        <p:tgtEl>
                                          <p:spTgt spid="31"/>
                                        </p:tgtEl>
                                      </p:cBhvr>
                                    </p:animEffect>
                                  </p:childTnLst>
                                </p:cTn>
                              </p:par>
                              <p:par>
                                <p:cTn id="248" presetID="22" presetClass="entr" presetSubtype="4" fill="hold" nodeType="withEffect">
                                  <p:stCondLst>
                                    <p:cond delay="0"/>
                                  </p:stCondLst>
                                  <p:childTnLst>
                                    <p:set>
                                      <p:cBhvr>
                                        <p:cTn id="249" dur="1" fill="hold">
                                          <p:stCondLst>
                                            <p:cond delay="0"/>
                                          </p:stCondLst>
                                        </p:cTn>
                                        <p:tgtEl>
                                          <p:spTgt spid="32"/>
                                        </p:tgtEl>
                                        <p:attrNameLst>
                                          <p:attrName>style.visibility</p:attrName>
                                        </p:attrNameLst>
                                      </p:cBhvr>
                                      <p:to>
                                        <p:strVal val="visible"/>
                                      </p:to>
                                    </p:set>
                                    <p:animEffect transition="in" filter="wipe(down)">
                                      <p:cBhvr>
                                        <p:cTn id="250" dur="500"/>
                                        <p:tgtEl>
                                          <p:spTgt spid="32"/>
                                        </p:tgtEl>
                                      </p:cBhvr>
                                    </p:animEffect>
                                  </p:childTnLst>
                                </p:cTn>
                              </p:par>
                              <p:par>
                                <p:cTn id="251" presetID="22" presetClass="entr" presetSubtype="4" fill="hold" nodeType="withEffect">
                                  <p:stCondLst>
                                    <p:cond delay="0"/>
                                  </p:stCondLst>
                                  <p:childTnLst>
                                    <p:set>
                                      <p:cBhvr>
                                        <p:cTn id="252" dur="1" fill="hold">
                                          <p:stCondLst>
                                            <p:cond delay="0"/>
                                          </p:stCondLst>
                                        </p:cTn>
                                        <p:tgtEl>
                                          <p:spTgt spid="33"/>
                                        </p:tgtEl>
                                        <p:attrNameLst>
                                          <p:attrName>style.visibility</p:attrName>
                                        </p:attrNameLst>
                                      </p:cBhvr>
                                      <p:to>
                                        <p:strVal val="visible"/>
                                      </p:to>
                                    </p:set>
                                    <p:animEffect transition="in" filter="wipe(down)">
                                      <p:cBhvr>
                                        <p:cTn id="253" dur="500"/>
                                        <p:tgtEl>
                                          <p:spTgt spid="33"/>
                                        </p:tgtEl>
                                      </p:cBhvr>
                                    </p:animEffect>
                                  </p:childTnLst>
                                </p:cTn>
                              </p:par>
                              <p:par>
                                <p:cTn id="254" presetID="22" presetClass="entr" presetSubtype="4" fill="hold" nodeType="withEffect">
                                  <p:stCondLst>
                                    <p:cond delay="0"/>
                                  </p:stCondLst>
                                  <p:childTnLst>
                                    <p:set>
                                      <p:cBhvr>
                                        <p:cTn id="255" dur="1" fill="hold">
                                          <p:stCondLst>
                                            <p:cond delay="0"/>
                                          </p:stCondLst>
                                        </p:cTn>
                                        <p:tgtEl>
                                          <p:spTgt spid="35"/>
                                        </p:tgtEl>
                                        <p:attrNameLst>
                                          <p:attrName>style.visibility</p:attrName>
                                        </p:attrNameLst>
                                      </p:cBhvr>
                                      <p:to>
                                        <p:strVal val="visible"/>
                                      </p:to>
                                    </p:set>
                                    <p:animEffect transition="in" filter="wipe(down)">
                                      <p:cBhvr>
                                        <p:cTn id="256" dur="500"/>
                                        <p:tgtEl>
                                          <p:spTgt spid="35"/>
                                        </p:tgtEl>
                                      </p:cBhvr>
                                    </p:animEffect>
                                  </p:childTnLst>
                                </p:cTn>
                              </p:par>
                              <p:par>
                                <p:cTn id="257" presetID="22" presetClass="entr" presetSubtype="4" fill="hold" nodeType="withEffect">
                                  <p:stCondLst>
                                    <p:cond delay="0"/>
                                  </p:stCondLst>
                                  <p:childTnLst>
                                    <p:set>
                                      <p:cBhvr>
                                        <p:cTn id="258" dur="1" fill="hold">
                                          <p:stCondLst>
                                            <p:cond delay="0"/>
                                          </p:stCondLst>
                                        </p:cTn>
                                        <p:tgtEl>
                                          <p:spTgt spid="36"/>
                                        </p:tgtEl>
                                        <p:attrNameLst>
                                          <p:attrName>style.visibility</p:attrName>
                                        </p:attrNameLst>
                                      </p:cBhvr>
                                      <p:to>
                                        <p:strVal val="visible"/>
                                      </p:to>
                                    </p:set>
                                    <p:animEffect transition="in" filter="wipe(down)">
                                      <p:cBhvr>
                                        <p:cTn id="259" dur="500"/>
                                        <p:tgtEl>
                                          <p:spTgt spid="36"/>
                                        </p:tgtEl>
                                      </p:cBhvr>
                                    </p:animEffect>
                                  </p:childTnLst>
                                </p:cTn>
                              </p:par>
                              <p:par>
                                <p:cTn id="260" presetID="22" presetClass="entr" presetSubtype="4" fill="hold" nodeType="withEffect">
                                  <p:stCondLst>
                                    <p:cond delay="0"/>
                                  </p:stCondLst>
                                  <p:childTnLst>
                                    <p:set>
                                      <p:cBhvr>
                                        <p:cTn id="261" dur="1" fill="hold">
                                          <p:stCondLst>
                                            <p:cond delay="0"/>
                                          </p:stCondLst>
                                        </p:cTn>
                                        <p:tgtEl>
                                          <p:spTgt spid="34"/>
                                        </p:tgtEl>
                                        <p:attrNameLst>
                                          <p:attrName>style.visibility</p:attrName>
                                        </p:attrNameLst>
                                      </p:cBhvr>
                                      <p:to>
                                        <p:strVal val="visible"/>
                                      </p:to>
                                    </p:set>
                                    <p:animEffect transition="in" filter="wipe(down)">
                                      <p:cBhvr>
                                        <p:cTn id="262" dur="500"/>
                                        <p:tgtEl>
                                          <p:spTgt spid="34"/>
                                        </p:tgtEl>
                                      </p:cBhvr>
                                    </p:animEffect>
                                  </p:childTnLst>
                                </p:cTn>
                              </p:par>
                            </p:childTnLst>
                          </p:cTn>
                        </p:par>
                        <p:par>
                          <p:cTn id="263" fill="hold">
                            <p:stCondLst>
                              <p:cond delay="7700"/>
                            </p:stCondLst>
                            <p:childTnLst>
                              <p:par>
                                <p:cTn id="264" presetID="10" presetClass="entr" presetSubtype="0" fill="hold" grpId="0" nodeType="afterEffect">
                                  <p:stCondLst>
                                    <p:cond delay="0"/>
                                  </p:stCondLst>
                                  <p:childTnLst>
                                    <p:set>
                                      <p:cBhvr>
                                        <p:cTn id="265" dur="1" fill="hold">
                                          <p:stCondLst>
                                            <p:cond delay="0"/>
                                          </p:stCondLst>
                                        </p:cTn>
                                        <p:tgtEl>
                                          <p:spTgt spid="47"/>
                                        </p:tgtEl>
                                        <p:attrNameLst>
                                          <p:attrName>style.visibility</p:attrName>
                                        </p:attrNameLst>
                                      </p:cBhvr>
                                      <p:to>
                                        <p:strVal val="visible"/>
                                      </p:to>
                                    </p:set>
                                    <p:animEffect transition="in" filter="fade">
                                      <p:cBhvr>
                                        <p:cTn id="266" dur="500"/>
                                        <p:tgtEl>
                                          <p:spTgt spid="47"/>
                                        </p:tgtEl>
                                      </p:cBhvr>
                                    </p:animEffect>
                                  </p:childTnLst>
                                </p:cTn>
                              </p:par>
                              <p:par>
                                <p:cTn id="267" presetID="7" presetClass="emph" presetSubtype="2" fill="hold" nodeType="withEffect">
                                  <p:stCondLst>
                                    <p:cond delay="0"/>
                                  </p:stCondLst>
                                  <p:childTnLst>
                                    <p:animClr clrSpc="rgb" dir="cw">
                                      <p:cBhvr>
                                        <p:cTn id="268" dur="1250" fill="hold"/>
                                        <p:tgtEl>
                                          <p:spTgt spid="34"/>
                                        </p:tgtEl>
                                        <p:attrNameLst>
                                          <p:attrName>stroke.color</p:attrName>
                                        </p:attrNameLst>
                                      </p:cBhvr>
                                      <p:to>
                                        <a:srgbClr val="FF0000"/>
                                      </p:to>
                                    </p:animClr>
                                    <p:set>
                                      <p:cBhvr>
                                        <p:cTn id="269" dur="1250" fill="hold"/>
                                        <p:tgtEl>
                                          <p:spTgt spid="34"/>
                                        </p:tgtEl>
                                        <p:attrNameLst>
                                          <p:attrName>stroke.on</p:attrName>
                                        </p:attrNameLst>
                                      </p:cBhvr>
                                      <p:to>
                                        <p:strVal val="true"/>
                                      </p:to>
                                    </p:set>
                                  </p:childTnLst>
                                </p:cTn>
                              </p:par>
                              <p:par>
                                <p:cTn id="270" presetID="10" presetClass="entr" presetSubtype="0" fill="hold" grpId="0" nodeType="withEffect">
                                  <p:stCondLst>
                                    <p:cond delay="0"/>
                                  </p:stCondLst>
                                  <p:childTnLst>
                                    <p:set>
                                      <p:cBhvr>
                                        <p:cTn id="271" dur="1" fill="hold">
                                          <p:stCondLst>
                                            <p:cond delay="0"/>
                                          </p:stCondLst>
                                        </p:cTn>
                                        <p:tgtEl>
                                          <p:spTgt spid="93"/>
                                        </p:tgtEl>
                                        <p:attrNameLst>
                                          <p:attrName>style.visibility</p:attrName>
                                        </p:attrNameLst>
                                      </p:cBhvr>
                                      <p:to>
                                        <p:strVal val="visible"/>
                                      </p:to>
                                    </p:set>
                                    <p:animEffect transition="in" filter="fade">
                                      <p:cBhvr>
                                        <p:cTn id="272" dur="500"/>
                                        <p:tgtEl>
                                          <p:spTgt spid="93"/>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nodeType="clickEffect">
                                  <p:stCondLst>
                                    <p:cond delay="0"/>
                                  </p:stCondLst>
                                  <p:childTnLst>
                                    <p:set>
                                      <p:cBhvr>
                                        <p:cTn id="276" dur="1" fill="hold">
                                          <p:stCondLst>
                                            <p:cond delay="0"/>
                                          </p:stCondLst>
                                        </p:cTn>
                                        <p:tgtEl>
                                          <p:spTgt spid="104">
                                            <p:txEl>
                                              <p:pRg st="0" end="0"/>
                                            </p:txEl>
                                          </p:spTgt>
                                        </p:tgtEl>
                                        <p:attrNameLst>
                                          <p:attrName>style.visibility</p:attrName>
                                        </p:attrNameLst>
                                      </p:cBhvr>
                                      <p:to>
                                        <p:strVal val="visible"/>
                                      </p:to>
                                    </p:set>
                                    <p:animEffect transition="in" filter="fade">
                                      <p:cBhvr>
                                        <p:cTn id="277" dur="500"/>
                                        <p:tgtEl>
                                          <p:spTgt spid="104">
                                            <p:txEl>
                                              <p:pRg st="0" end="0"/>
                                            </p:txEl>
                                          </p:spTgt>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nodeType="clickEffect">
                                  <p:stCondLst>
                                    <p:cond delay="0"/>
                                  </p:stCondLst>
                                  <p:childTnLst>
                                    <p:set>
                                      <p:cBhvr>
                                        <p:cTn id="281" dur="1" fill="hold">
                                          <p:stCondLst>
                                            <p:cond delay="0"/>
                                          </p:stCondLst>
                                        </p:cTn>
                                        <p:tgtEl>
                                          <p:spTgt spid="104">
                                            <p:txEl>
                                              <p:pRg st="1" end="1"/>
                                            </p:txEl>
                                          </p:spTgt>
                                        </p:tgtEl>
                                        <p:attrNameLst>
                                          <p:attrName>style.visibility</p:attrName>
                                        </p:attrNameLst>
                                      </p:cBhvr>
                                      <p:to>
                                        <p:strVal val="visible"/>
                                      </p:to>
                                    </p:set>
                                    <p:animEffect transition="in" filter="fade">
                                      <p:cBhvr>
                                        <p:cTn id="282" dur="500"/>
                                        <p:tgtEl>
                                          <p:spTgt spid="1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20" grpId="0" animBg="1"/>
      <p:bldP spid="22"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47" grpId="0"/>
      <p:bldP spid="90" grpId="0" animBg="1"/>
      <p:bldP spid="95" grpId="0" animBg="1"/>
      <p:bldP spid="96" grpId="0" animBg="1"/>
      <p:bldP spid="97" grpId="0"/>
      <p:bldP spid="100" grpId="0"/>
      <p:bldP spid="101" grpId="0" animBg="1"/>
      <p:bldP spid="102" grpId="0" animBg="1"/>
      <p:bldP spid="103" grpId="0" animBg="1"/>
      <p:bldP spid="4" grpId="0" animBg="1"/>
      <p:bldP spid="4" grpId="1" animBg="1"/>
      <p:bldP spid="93" grpId="0"/>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4" grpId="2" animBg="1"/>
      <p:bldP spid="124" grpId="3" animBg="1"/>
      <p:bldP spid="124" grpId="4" animBg="1"/>
      <p:bldP spid="124" grpId="5" animBg="1"/>
      <p:bldP spid="124" grpId="6" animBg="1"/>
      <p:bldP spid="6" grpId="0" animBg="1"/>
      <p:bldP spid="125" grpId="0"/>
      <p:bldP spid="125" grpId="1"/>
      <p:bldP spid="128" grpId="1"/>
      <p:bldP spid="129" grpId="0"/>
      <p:bldP spid="7" grpId="0"/>
      <p:bldP spid="130" grpId="0"/>
      <p:bldP spid="131" grpId="0"/>
      <p:bldP spid="132" grpId="0"/>
      <p:bldP spid="133" grpId="0"/>
      <p:bldP spid="134"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922982-4C11-4487-A5DE-0D99E99D4AE6}"/>
              </a:ext>
            </a:extLst>
          </p:cNvPr>
          <p:cNvSpPr>
            <a:spLocks noGrp="1"/>
          </p:cNvSpPr>
          <p:nvPr>
            <p:ph type="title"/>
          </p:nvPr>
        </p:nvSpPr>
        <p:spPr/>
        <p:txBody>
          <a:bodyPr/>
          <a:lstStyle/>
          <a:p>
            <a:r>
              <a:rPr lang="en-US" altLang="zh-CN" dirty="0"/>
              <a:t>Human Gesture Recognition (HGR)</a:t>
            </a:r>
            <a:endParaRPr lang="zh-CN" altLang="en-US" dirty="0"/>
          </a:p>
        </p:txBody>
      </p:sp>
      <p:pic>
        <p:nvPicPr>
          <p:cNvPr id="1026" name="Picture 2" descr="Virtual Reality Check: Are Our Networks Ready for VR?">
            <a:extLst>
              <a:ext uri="{FF2B5EF4-FFF2-40B4-BE49-F238E27FC236}">
                <a16:creationId xmlns:a16="http://schemas.microsoft.com/office/drawing/2014/main" id="{579D0F50-E98C-44DB-82A5-6B790FC991DA}"/>
              </a:ext>
            </a:extLst>
          </p:cNvPr>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183888" y="1455283"/>
            <a:ext cx="3658004" cy="20576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re Gesture-Control Devices the Next Big Thing in Home Tech? | Builder  Magazine">
            <a:extLst>
              <a:ext uri="{FF2B5EF4-FFF2-40B4-BE49-F238E27FC236}">
                <a16:creationId xmlns:a16="http://schemas.microsoft.com/office/drawing/2014/main" id="{DF797CA5-215B-4133-863E-BA5BC89EBF4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350108" y="1455283"/>
            <a:ext cx="3658004" cy="2058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n&amp;#39;t Touch: Gesture Tech Is Reshaping How We Interact With Devices -  Medical Product Outsourcing">
            <a:extLst>
              <a:ext uri="{FF2B5EF4-FFF2-40B4-BE49-F238E27FC236}">
                <a16:creationId xmlns:a16="http://schemas.microsoft.com/office/drawing/2014/main" id="{61080136-F387-4EF9-885E-9AD96FEAE14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66998" y="1455283"/>
            <a:ext cx="3658004" cy="20587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5B362C66-58CC-44A3-B066-FE97CC46A6F4}"/>
              </a:ext>
            </a:extLst>
          </p:cNvPr>
          <p:cNvSpPr txBox="1"/>
          <p:nvPr/>
        </p:nvSpPr>
        <p:spPr>
          <a:xfrm>
            <a:off x="683618" y="3616016"/>
            <a:ext cx="2658543" cy="400110"/>
          </a:xfrm>
          <a:prstGeom prst="rect">
            <a:avLst/>
          </a:prstGeom>
          <a:noFill/>
        </p:spPr>
        <p:txBody>
          <a:bodyPr wrap="square" rtlCol="0">
            <a:spAutoFit/>
          </a:bodyPr>
          <a:lstStyle/>
          <a:p>
            <a:pPr algn="ctr"/>
            <a:r>
              <a:rPr lang="en-US" altLang="zh-CN" sz="2000" dirty="0"/>
              <a:t>Virtual Reality</a:t>
            </a:r>
            <a:endParaRPr lang="zh-CN" altLang="en-US" sz="2000" dirty="0"/>
          </a:p>
        </p:txBody>
      </p:sp>
      <p:sp>
        <p:nvSpPr>
          <p:cNvPr id="8" name="文本框 7">
            <a:extLst>
              <a:ext uri="{FF2B5EF4-FFF2-40B4-BE49-F238E27FC236}">
                <a16:creationId xmlns:a16="http://schemas.microsoft.com/office/drawing/2014/main" id="{8152F39F-49CF-4A5C-A8EE-24B356C0D502}"/>
              </a:ext>
            </a:extLst>
          </p:cNvPr>
          <p:cNvSpPr txBox="1"/>
          <p:nvPr/>
        </p:nvSpPr>
        <p:spPr>
          <a:xfrm>
            <a:off x="8791156" y="3616016"/>
            <a:ext cx="2843778" cy="400110"/>
          </a:xfrm>
          <a:prstGeom prst="rect">
            <a:avLst/>
          </a:prstGeom>
          <a:noFill/>
        </p:spPr>
        <p:txBody>
          <a:bodyPr wrap="square" rtlCol="0">
            <a:spAutoFit/>
          </a:bodyPr>
          <a:lstStyle/>
          <a:p>
            <a:pPr algn="ctr"/>
            <a:r>
              <a:rPr lang="en-US" altLang="zh-CN" sz="2000" dirty="0"/>
              <a:t>Smart Home Automation</a:t>
            </a:r>
            <a:endParaRPr lang="zh-CN" altLang="en-US" sz="2000" dirty="0"/>
          </a:p>
        </p:txBody>
      </p:sp>
      <p:sp>
        <p:nvSpPr>
          <p:cNvPr id="9" name="文本框 8">
            <a:extLst>
              <a:ext uri="{FF2B5EF4-FFF2-40B4-BE49-F238E27FC236}">
                <a16:creationId xmlns:a16="http://schemas.microsoft.com/office/drawing/2014/main" id="{13E68B9E-4CC6-45E0-8740-014A4E56A334}"/>
              </a:ext>
            </a:extLst>
          </p:cNvPr>
          <p:cNvSpPr txBox="1"/>
          <p:nvPr/>
        </p:nvSpPr>
        <p:spPr>
          <a:xfrm>
            <a:off x="4766728" y="3616016"/>
            <a:ext cx="2658543" cy="400110"/>
          </a:xfrm>
          <a:prstGeom prst="rect">
            <a:avLst/>
          </a:prstGeom>
          <a:noFill/>
        </p:spPr>
        <p:txBody>
          <a:bodyPr wrap="square" rtlCol="0">
            <a:spAutoFit/>
          </a:bodyPr>
          <a:lstStyle/>
          <a:p>
            <a:pPr algn="ctr"/>
            <a:r>
              <a:rPr lang="en-US" altLang="zh-CN" sz="2000" dirty="0"/>
              <a:t>Medical Control</a:t>
            </a:r>
            <a:endParaRPr lang="zh-CN" altLang="en-US" sz="2000" dirty="0"/>
          </a:p>
        </p:txBody>
      </p:sp>
      <p:sp>
        <p:nvSpPr>
          <p:cNvPr id="3" name="文本框 2">
            <a:extLst>
              <a:ext uri="{FF2B5EF4-FFF2-40B4-BE49-F238E27FC236}">
                <a16:creationId xmlns:a16="http://schemas.microsoft.com/office/drawing/2014/main" id="{0B43470F-6D69-41B3-978B-3F463FDC64F3}"/>
              </a:ext>
            </a:extLst>
          </p:cNvPr>
          <p:cNvSpPr txBox="1"/>
          <p:nvPr/>
        </p:nvSpPr>
        <p:spPr>
          <a:xfrm>
            <a:off x="6227003" y="4496430"/>
            <a:ext cx="4736934" cy="1646605"/>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US" altLang="zh-CN" sz="2400" b="1" dirty="0"/>
              <a:t>  WiFi</a:t>
            </a:r>
            <a:r>
              <a:rPr lang="en-US" altLang="zh-CN" sz="2400" dirty="0"/>
              <a:t>-based solution:</a:t>
            </a:r>
          </a:p>
          <a:p>
            <a:pPr marL="742950" lvl="1" indent="-285750">
              <a:buFont typeface="Arial" panose="020B0604020202020204" pitchFamily="34" charset="0"/>
              <a:buChar char="•"/>
            </a:pPr>
            <a:r>
              <a:rPr lang="en-US" altLang="zh-CN" sz="2400" dirty="0">
                <a:solidFill>
                  <a:srgbClr val="0070C0"/>
                </a:solidFill>
              </a:rPr>
              <a:t>No need to wear sensors</a:t>
            </a:r>
          </a:p>
          <a:p>
            <a:pPr marL="742950" lvl="1" indent="-285750">
              <a:buFont typeface="Arial" panose="020B0604020202020204" pitchFamily="34" charset="0"/>
              <a:buChar char="•"/>
            </a:pPr>
            <a:r>
              <a:rPr lang="en-US" altLang="zh-CN" sz="2400" dirty="0">
                <a:solidFill>
                  <a:srgbClr val="0070C0"/>
                </a:solidFill>
              </a:rPr>
              <a:t>Less intrusive to user privacy</a:t>
            </a:r>
          </a:p>
          <a:p>
            <a:pPr marL="742950" lvl="1" indent="-285750">
              <a:buFont typeface="Arial" panose="020B0604020202020204" pitchFamily="34" charset="0"/>
              <a:buChar char="•"/>
            </a:pPr>
            <a:r>
              <a:rPr lang="en-US" altLang="zh-CN" sz="2400" dirty="0">
                <a:solidFill>
                  <a:srgbClr val="0070C0"/>
                </a:solidFill>
              </a:rPr>
              <a:t>And also ubiquitous</a:t>
            </a:r>
          </a:p>
        </p:txBody>
      </p:sp>
      <p:pic>
        <p:nvPicPr>
          <p:cNvPr id="5" name="图片 4">
            <a:extLst>
              <a:ext uri="{FF2B5EF4-FFF2-40B4-BE49-F238E27FC236}">
                <a16:creationId xmlns:a16="http://schemas.microsoft.com/office/drawing/2014/main" id="{8009D670-E965-43B3-B0DA-DE02B55EEAF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70630" y="4197425"/>
            <a:ext cx="1816501" cy="1816501"/>
          </a:xfrm>
          <a:prstGeom prst="rect">
            <a:avLst/>
          </a:prstGeom>
        </p:spPr>
      </p:pic>
      <p:sp>
        <p:nvSpPr>
          <p:cNvPr id="15" name="文本框 14">
            <a:extLst>
              <a:ext uri="{FF2B5EF4-FFF2-40B4-BE49-F238E27FC236}">
                <a16:creationId xmlns:a16="http://schemas.microsoft.com/office/drawing/2014/main" id="{63F0CDB8-8A20-4F53-870D-BEC93A606F79}"/>
              </a:ext>
            </a:extLst>
          </p:cNvPr>
          <p:cNvSpPr txBox="1"/>
          <p:nvPr/>
        </p:nvSpPr>
        <p:spPr>
          <a:xfrm>
            <a:off x="3528587" y="6033470"/>
            <a:ext cx="2100586" cy="400110"/>
          </a:xfrm>
          <a:prstGeom prst="rect">
            <a:avLst/>
          </a:prstGeom>
          <a:noFill/>
        </p:spPr>
        <p:txBody>
          <a:bodyPr wrap="square" rtlCol="0">
            <a:spAutoFit/>
          </a:bodyPr>
          <a:lstStyle/>
          <a:p>
            <a:pPr algn="ctr"/>
            <a:r>
              <a:rPr lang="en-US" altLang="zh-CN" sz="2000" dirty="0">
                <a:solidFill>
                  <a:srgbClr val="FF0000"/>
                </a:solidFill>
              </a:rPr>
              <a:t>Privacy Leakage</a:t>
            </a:r>
            <a:endParaRPr lang="zh-CN" altLang="en-US" sz="2000" dirty="0">
              <a:solidFill>
                <a:srgbClr val="FF0000"/>
              </a:solidFill>
            </a:endParaRPr>
          </a:p>
        </p:txBody>
      </p:sp>
      <p:pic>
        <p:nvPicPr>
          <p:cNvPr id="2054" name="Picture 6" descr="Wristband wearable monitors health and environment The Engineer">
            <a:extLst>
              <a:ext uri="{FF2B5EF4-FFF2-40B4-BE49-F238E27FC236}">
                <a16:creationId xmlns:a16="http://schemas.microsoft.com/office/drawing/2014/main" id="{17BD636F-E385-432A-8EFE-65974C54548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998624" y="4234769"/>
            <a:ext cx="2211453" cy="1757446"/>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a:extLst>
              <a:ext uri="{FF2B5EF4-FFF2-40B4-BE49-F238E27FC236}">
                <a16:creationId xmlns:a16="http://schemas.microsoft.com/office/drawing/2014/main" id="{9F5D3145-0179-49C7-9B1A-D5D9CAFF8A1D}"/>
              </a:ext>
            </a:extLst>
          </p:cNvPr>
          <p:cNvSpPr txBox="1"/>
          <p:nvPr/>
        </p:nvSpPr>
        <p:spPr>
          <a:xfrm>
            <a:off x="672662" y="6027472"/>
            <a:ext cx="2658543" cy="400110"/>
          </a:xfrm>
          <a:prstGeom prst="rect">
            <a:avLst/>
          </a:prstGeom>
          <a:noFill/>
        </p:spPr>
        <p:txBody>
          <a:bodyPr wrap="square" rtlCol="0">
            <a:spAutoFit/>
          </a:bodyPr>
          <a:lstStyle/>
          <a:p>
            <a:pPr algn="ctr"/>
            <a:r>
              <a:rPr lang="en-US" altLang="zh-CN" sz="2000" dirty="0">
                <a:solidFill>
                  <a:srgbClr val="FF0000"/>
                </a:solidFill>
              </a:rPr>
              <a:t>Uncomfortable</a:t>
            </a:r>
            <a:endParaRPr lang="zh-CN" altLang="en-US" sz="2000" dirty="0">
              <a:solidFill>
                <a:srgbClr val="FF0000"/>
              </a:solidFill>
            </a:endParaRPr>
          </a:p>
        </p:txBody>
      </p:sp>
      <p:sp>
        <p:nvSpPr>
          <p:cNvPr id="4" name="灯片编号占位符 3">
            <a:extLst>
              <a:ext uri="{FF2B5EF4-FFF2-40B4-BE49-F238E27FC236}">
                <a16:creationId xmlns:a16="http://schemas.microsoft.com/office/drawing/2014/main" id="{14FEF4CE-CBAE-49B4-8A62-65E069608A0E}"/>
              </a:ext>
            </a:extLst>
          </p:cNvPr>
          <p:cNvSpPr>
            <a:spLocks noGrp="1"/>
          </p:cNvSpPr>
          <p:nvPr>
            <p:ph type="sldNum" sz="quarter" idx="12"/>
          </p:nvPr>
        </p:nvSpPr>
        <p:spPr/>
        <p:txBody>
          <a:bodyPr/>
          <a:lstStyle/>
          <a:p>
            <a:fld id="{E8D85234-B3AF-4D13-AF2A-D2280F6ACEA4}" type="slidenum">
              <a:rPr lang="zh-CN" altLang="en-US" smtClean="0"/>
              <a:t>2</a:t>
            </a:fld>
            <a:endParaRPr lang="zh-CN" altLang="en-US"/>
          </a:p>
        </p:txBody>
      </p:sp>
    </p:spTree>
    <p:custDataLst>
      <p:tags r:id="rId1"/>
    </p:custDataLst>
    <p:extLst>
      <p:ext uri="{BB962C8B-B14F-4D97-AF65-F5344CB8AC3E}">
        <p14:creationId xmlns:p14="http://schemas.microsoft.com/office/powerpoint/2010/main" val="207343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C2057714-01B8-4843-9832-78373457E6B1}"/>
              </a:ext>
            </a:extLst>
          </p:cNvPr>
          <p:cNvPicPr>
            <a:picLocks noChangeAspect="1"/>
          </p:cNvPicPr>
          <p:nvPr/>
        </p:nvPicPr>
        <p:blipFill>
          <a:blip r:embed="rId3"/>
          <a:stretch>
            <a:fillRect/>
          </a:stretch>
        </p:blipFill>
        <p:spPr>
          <a:xfrm>
            <a:off x="2764672" y="3407046"/>
            <a:ext cx="4812239" cy="3138417"/>
          </a:xfrm>
          <a:prstGeom prst="rect">
            <a:avLst/>
          </a:prstGeom>
        </p:spPr>
      </p:pic>
      <p:sp>
        <p:nvSpPr>
          <p:cNvPr id="2" name="标题 1">
            <a:extLst>
              <a:ext uri="{FF2B5EF4-FFF2-40B4-BE49-F238E27FC236}">
                <a16:creationId xmlns:a16="http://schemas.microsoft.com/office/drawing/2014/main" id="{DE407384-A7A2-43F4-A14C-F5D110F7EC54}"/>
              </a:ext>
            </a:extLst>
          </p:cNvPr>
          <p:cNvSpPr>
            <a:spLocks noGrp="1"/>
          </p:cNvSpPr>
          <p:nvPr>
            <p:ph type="title"/>
          </p:nvPr>
        </p:nvSpPr>
        <p:spPr/>
        <p:txBody>
          <a:bodyPr/>
          <a:lstStyle/>
          <a:p>
            <a:r>
              <a:rPr lang="en-US" altLang="zh-CN" dirty="0"/>
              <a:t>Our Solution -- OneFi</a:t>
            </a:r>
            <a:endParaRPr lang="zh-CN" altLang="en-US" dirty="0"/>
          </a:p>
        </p:txBody>
      </p:sp>
      <p:sp>
        <p:nvSpPr>
          <p:cNvPr id="9" name="内容占位符 2">
            <a:extLst>
              <a:ext uri="{FF2B5EF4-FFF2-40B4-BE49-F238E27FC236}">
                <a16:creationId xmlns:a16="http://schemas.microsoft.com/office/drawing/2014/main" id="{8B8D75A7-5B87-4CF2-8B09-0B31DCBC5DD9}"/>
              </a:ext>
            </a:extLst>
          </p:cNvPr>
          <p:cNvSpPr>
            <a:spLocks noGrp="1"/>
          </p:cNvSpPr>
          <p:nvPr>
            <p:ph idx="1"/>
          </p:nvPr>
        </p:nvSpPr>
        <p:spPr>
          <a:xfrm>
            <a:off x="499085" y="1308097"/>
            <a:ext cx="5596915" cy="581670"/>
          </a:xfrm>
        </p:spPr>
        <p:txBody>
          <a:bodyPr/>
          <a:lstStyle/>
          <a:p>
            <a:pPr>
              <a:buFont typeface="Wingdings" panose="05000000000000000000" pitchFamily="2" charset="2"/>
              <a:buChar char="Ø"/>
            </a:pPr>
            <a:r>
              <a:rPr lang="en-US" altLang="zh-CN" dirty="0"/>
              <a:t> Overview:</a:t>
            </a:r>
          </a:p>
          <a:p>
            <a:pPr marL="0" indent="0">
              <a:buNone/>
            </a:pPr>
            <a:endParaRPr lang="en-US" altLang="zh-CN" dirty="0"/>
          </a:p>
          <a:p>
            <a:endParaRPr lang="zh-CN" altLang="en-US" dirty="0"/>
          </a:p>
        </p:txBody>
      </p:sp>
      <p:sp>
        <p:nvSpPr>
          <p:cNvPr id="19" name="矩形 18">
            <a:extLst>
              <a:ext uri="{FF2B5EF4-FFF2-40B4-BE49-F238E27FC236}">
                <a16:creationId xmlns:a16="http://schemas.microsoft.com/office/drawing/2014/main" id="{7476CD98-98A0-4C0C-A25E-8E43C5DF0AB9}"/>
              </a:ext>
            </a:extLst>
          </p:cNvPr>
          <p:cNvSpPr/>
          <p:nvPr/>
        </p:nvSpPr>
        <p:spPr>
          <a:xfrm>
            <a:off x="499085" y="2292019"/>
            <a:ext cx="6267475" cy="400110"/>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000" dirty="0"/>
              <a:t>A similarity-based one-shot learning framework</a:t>
            </a:r>
          </a:p>
        </p:txBody>
      </p:sp>
      <p:sp>
        <p:nvSpPr>
          <p:cNvPr id="25" name="矩形 24">
            <a:extLst>
              <a:ext uri="{FF2B5EF4-FFF2-40B4-BE49-F238E27FC236}">
                <a16:creationId xmlns:a16="http://schemas.microsoft.com/office/drawing/2014/main" id="{617223AB-9C2D-4582-AE64-46DA45B12EF5}"/>
              </a:ext>
            </a:extLst>
          </p:cNvPr>
          <p:cNvSpPr/>
          <p:nvPr/>
        </p:nvSpPr>
        <p:spPr>
          <a:xfrm>
            <a:off x="499085" y="2795896"/>
            <a:ext cx="4011956" cy="400110"/>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000" dirty="0"/>
              <a:t>A self-attention-based backbone</a:t>
            </a:r>
          </a:p>
        </p:txBody>
      </p:sp>
      <p:sp>
        <p:nvSpPr>
          <p:cNvPr id="26" name="矩形 25">
            <a:extLst>
              <a:ext uri="{FF2B5EF4-FFF2-40B4-BE49-F238E27FC236}">
                <a16:creationId xmlns:a16="http://schemas.microsoft.com/office/drawing/2014/main" id="{2749D7BD-4BA5-4CFB-90D3-32135986B8E0}"/>
              </a:ext>
            </a:extLst>
          </p:cNvPr>
          <p:cNvSpPr/>
          <p:nvPr/>
        </p:nvSpPr>
        <p:spPr>
          <a:xfrm>
            <a:off x="499085" y="1768966"/>
            <a:ext cx="6267475" cy="400110"/>
          </a:xfrm>
          <a:prstGeom prst="rect">
            <a:avLst/>
          </a:prstGeom>
        </p:spPr>
        <p:txBody>
          <a:bodyPr wrap="square">
            <a:spAutoFit/>
          </a:bodyPr>
          <a:lstStyle/>
          <a:p>
            <a:pPr marL="342900" indent="-342900">
              <a:spcBef>
                <a:spcPts val="1200"/>
              </a:spcBef>
              <a:buFont typeface="Arial" panose="020B0604020202020204" pitchFamily="34" charset="0"/>
              <a:buChar char="•"/>
            </a:pPr>
            <a:r>
              <a:rPr lang="en-US" altLang="zh-CN" sz="2000" dirty="0"/>
              <a:t>A data augmentation method based on signal modeling</a:t>
            </a:r>
          </a:p>
        </p:txBody>
      </p:sp>
      <p:sp>
        <p:nvSpPr>
          <p:cNvPr id="99" name="矩形 98">
            <a:extLst>
              <a:ext uri="{FF2B5EF4-FFF2-40B4-BE49-F238E27FC236}">
                <a16:creationId xmlns:a16="http://schemas.microsoft.com/office/drawing/2014/main" id="{E8A839A2-D38C-4B21-95BA-1767E4300F59}"/>
              </a:ext>
            </a:extLst>
          </p:cNvPr>
          <p:cNvSpPr/>
          <p:nvPr/>
        </p:nvSpPr>
        <p:spPr>
          <a:xfrm>
            <a:off x="5170792" y="2795550"/>
            <a:ext cx="4856497" cy="400110"/>
          </a:xfrm>
          <a:prstGeom prst="rect">
            <a:avLst/>
          </a:prstGeom>
        </p:spPr>
        <p:txBody>
          <a:bodyPr wrap="square">
            <a:spAutoFit/>
          </a:bodyPr>
          <a:lstStyle/>
          <a:p>
            <a:pPr defTabSz="914400" fontAlgn="base">
              <a:spcBef>
                <a:spcPct val="0"/>
              </a:spcBef>
              <a:spcAft>
                <a:spcPct val="0"/>
              </a:spcAft>
            </a:pPr>
            <a:r>
              <a:rPr lang="en-US" altLang="zh-CN" sz="2000" b="1" dirty="0">
                <a:solidFill>
                  <a:srgbClr val="000000"/>
                </a:solidFill>
                <a:ea typeface="ＭＳ Ｐゴシック" pitchFamily="-123" charset="-128"/>
              </a:rPr>
              <a:t>Alleviate Training Overhead </a:t>
            </a:r>
          </a:p>
        </p:txBody>
      </p:sp>
      <p:cxnSp>
        <p:nvCxnSpPr>
          <p:cNvPr id="100" name="直接箭头连接符 99">
            <a:extLst>
              <a:ext uri="{FF2B5EF4-FFF2-40B4-BE49-F238E27FC236}">
                <a16:creationId xmlns:a16="http://schemas.microsoft.com/office/drawing/2014/main" id="{00A8C9DD-3608-4CDA-88B0-A78F939C26BA}"/>
              </a:ext>
            </a:extLst>
          </p:cNvPr>
          <p:cNvCxnSpPr>
            <a:cxnSpLocks/>
          </p:cNvCxnSpPr>
          <p:nvPr/>
        </p:nvCxnSpPr>
        <p:spPr>
          <a:xfrm>
            <a:off x="4497807" y="2989030"/>
            <a:ext cx="54000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0" name="文本框 169">
            <a:extLst>
              <a:ext uri="{FF2B5EF4-FFF2-40B4-BE49-F238E27FC236}">
                <a16:creationId xmlns:a16="http://schemas.microsoft.com/office/drawing/2014/main" id="{F392A020-C362-40BE-BB5A-FC5D4534267B}"/>
              </a:ext>
            </a:extLst>
          </p:cNvPr>
          <p:cNvSpPr txBox="1"/>
          <p:nvPr/>
        </p:nvSpPr>
        <p:spPr>
          <a:xfrm>
            <a:off x="4759312" y="3561021"/>
            <a:ext cx="1149798" cy="453907"/>
          </a:xfrm>
          <a:prstGeom prst="rect">
            <a:avLst/>
          </a:prstGeom>
          <a:noFill/>
        </p:spPr>
        <p:txBody>
          <a:bodyPr wrap="square" rtlCol="0">
            <a:spAutoFit/>
          </a:bodyPr>
          <a:lstStyle/>
          <a:p>
            <a:pPr algn="ctr">
              <a:lnSpc>
                <a:spcPts val="1400"/>
              </a:lnSpc>
            </a:pPr>
            <a:r>
              <a:rPr lang="en-US" altLang="zh-CN" sz="1400" b="1" dirty="0"/>
              <a:t>Feature</a:t>
            </a:r>
          </a:p>
          <a:p>
            <a:pPr algn="ctr">
              <a:lnSpc>
                <a:spcPts val="1400"/>
              </a:lnSpc>
            </a:pPr>
            <a:r>
              <a:rPr lang="en-US" altLang="zh-CN" sz="1400" b="1" dirty="0"/>
              <a:t>Extractor</a:t>
            </a:r>
            <a:endParaRPr lang="zh-CN" altLang="en-US" sz="1400" b="1" dirty="0"/>
          </a:p>
        </p:txBody>
      </p:sp>
      <p:sp>
        <p:nvSpPr>
          <p:cNvPr id="171" name="矩形: 圆角 170">
            <a:extLst>
              <a:ext uri="{FF2B5EF4-FFF2-40B4-BE49-F238E27FC236}">
                <a16:creationId xmlns:a16="http://schemas.microsoft.com/office/drawing/2014/main" id="{C17ACEC3-B084-40FC-BE4C-3485E9DA70BA}"/>
              </a:ext>
            </a:extLst>
          </p:cNvPr>
          <p:cNvSpPr/>
          <p:nvPr/>
        </p:nvSpPr>
        <p:spPr>
          <a:xfrm>
            <a:off x="5131957" y="3981985"/>
            <a:ext cx="404508" cy="811587"/>
          </a:xfrm>
          <a:prstGeom prst="roundRect">
            <a:avLst/>
          </a:prstGeom>
          <a:solidFill>
            <a:srgbClr val="F8FF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2" name="直接箭头连接符 171">
            <a:extLst>
              <a:ext uri="{FF2B5EF4-FFF2-40B4-BE49-F238E27FC236}">
                <a16:creationId xmlns:a16="http://schemas.microsoft.com/office/drawing/2014/main" id="{526997C9-812F-4C1F-BE46-13567ADBE9D3}"/>
              </a:ext>
            </a:extLst>
          </p:cNvPr>
          <p:cNvCxnSpPr>
            <a:cxnSpLocks/>
            <a:stCxn id="171" idx="3"/>
          </p:cNvCxnSpPr>
          <p:nvPr/>
        </p:nvCxnSpPr>
        <p:spPr>
          <a:xfrm>
            <a:off x="5536465" y="4387779"/>
            <a:ext cx="55445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7" name="椭圆 186">
            <a:extLst>
              <a:ext uri="{FF2B5EF4-FFF2-40B4-BE49-F238E27FC236}">
                <a16:creationId xmlns:a16="http://schemas.microsoft.com/office/drawing/2014/main" id="{60F93D5E-ABD5-4AAD-874C-CFACD06401DB}"/>
              </a:ext>
            </a:extLst>
          </p:cNvPr>
          <p:cNvSpPr/>
          <p:nvPr/>
        </p:nvSpPr>
        <p:spPr>
          <a:xfrm>
            <a:off x="4855865" y="3352301"/>
            <a:ext cx="956692" cy="1789084"/>
          </a:xfrm>
          <a:prstGeom prst="ellipse">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a:extLst>
              <a:ext uri="{FF2B5EF4-FFF2-40B4-BE49-F238E27FC236}">
                <a16:creationId xmlns:a16="http://schemas.microsoft.com/office/drawing/2014/main" id="{9F33D5C3-2A38-4D85-8D36-B36E5F09DE53}"/>
              </a:ext>
            </a:extLst>
          </p:cNvPr>
          <p:cNvSpPr>
            <a:spLocks noGrp="1"/>
          </p:cNvSpPr>
          <p:nvPr>
            <p:ph type="sldNum" sz="quarter" idx="12"/>
          </p:nvPr>
        </p:nvSpPr>
        <p:spPr/>
        <p:txBody>
          <a:bodyPr/>
          <a:lstStyle/>
          <a:p>
            <a:fld id="{E8D85234-B3AF-4D13-AF2A-D2280F6ACEA4}" type="slidenum">
              <a:rPr lang="zh-CN" altLang="en-US" smtClean="0"/>
              <a:t>20</a:t>
            </a:fld>
            <a:endParaRPr lang="zh-CN" altLang="en-US"/>
          </a:p>
        </p:txBody>
      </p:sp>
    </p:spTree>
    <p:extLst>
      <p:ext uri="{BB962C8B-B14F-4D97-AF65-F5344CB8AC3E}">
        <p14:creationId xmlns:p14="http://schemas.microsoft.com/office/powerpoint/2010/main" val="7936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26"/>
                                        </p:tgtEl>
                                        <p:attrNameLst>
                                          <p:attrName>style.opacity</p:attrName>
                                        </p:attrNameLst>
                                      </p:cBhvr>
                                      <p:to>
                                        <p:strVal val="0.2"/>
                                      </p:to>
                                    </p:set>
                                    <p:animEffect filter="image" prLst="opacity: 0.2">
                                      <p:cBhvr rctx="IE">
                                        <p:cTn id="7" dur="indefinite"/>
                                        <p:tgtEl>
                                          <p:spTgt spid="26"/>
                                        </p:tgtEl>
                                      </p:cBhvr>
                                    </p:animEffect>
                                  </p:childTnLst>
                                </p:cTn>
                              </p:par>
                              <p:par>
                                <p:cTn id="8" presetID="9" presetClass="emph" presetSubtype="0" nodeType="withEffect">
                                  <p:stCondLst>
                                    <p:cond delay="0"/>
                                  </p:stCondLst>
                                  <p:childTnLst>
                                    <p:set>
                                      <p:cBhvr>
                                        <p:cTn id="9" dur="indefinite"/>
                                        <p:tgtEl>
                                          <p:spTgt spid="19">
                                            <p:txEl>
                                              <p:pRg st="0" end="0"/>
                                            </p:txEl>
                                          </p:spTgt>
                                        </p:tgtEl>
                                        <p:attrNameLst>
                                          <p:attrName>style.opacity</p:attrName>
                                        </p:attrNameLst>
                                      </p:cBhvr>
                                      <p:to>
                                        <p:strVal val="0.2"/>
                                      </p:to>
                                    </p:set>
                                    <p:animEffect filter="image" prLst="opacity: 0.2">
                                      <p:cBhvr rctx="IE">
                                        <p:cTn id="10" dur="indefinite"/>
                                        <p:tgtEl>
                                          <p:spTgt spid="19">
                                            <p:txEl>
                                              <p:pRg st="0" end="0"/>
                                            </p:txEl>
                                          </p:spTgt>
                                        </p:tgtEl>
                                      </p:cBhvr>
                                    </p:animEffect>
                                  </p:childTnLst>
                                </p:cTn>
                              </p:par>
                              <p:par>
                                <p:cTn id="11" presetID="9" presetClass="emph" presetSubtype="0" nodeType="withEffect">
                                  <p:stCondLst>
                                    <p:cond delay="0"/>
                                  </p:stCondLst>
                                  <p:childTnLst>
                                    <p:set>
                                      <p:cBhvr>
                                        <p:cTn id="12" dur="indefinite"/>
                                        <p:tgtEl>
                                          <p:spTgt spid="10"/>
                                        </p:tgtEl>
                                        <p:attrNameLst>
                                          <p:attrName>style.opacity</p:attrName>
                                        </p:attrNameLst>
                                      </p:cBhvr>
                                      <p:to>
                                        <p:strVal val="0.2"/>
                                      </p:to>
                                    </p:set>
                                    <p:animEffect filter="image" prLst="opacity: 0.2">
                                      <p:cBhvr rctx="IE">
                                        <p:cTn id="13" dur="indefinite"/>
                                        <p:tgtEl>
                                          <p:spTgt spid="10"/>
                                        </p:tgtEl>
                                      </p:cBhvr>
                                    </p:animEffect>
                                  </p:childTnLst>
                                </p:cTn>
                              </p:par>
                              <p:par>
                                <p:cTn id="14" presetID="9" presetClass="emph" presetSubtype="0" nodeType="withEffect">
                                  <p:stCondLst>
                                    <p:cond delay="0"/>
                                  </p:stCondLst>
                                  <p:childTnLst>
                                    <p:set>
                                      <p:cBhvr>
                                        <p:cTn id="15" dur="indefinite"/>
                                        <p:tgtEl>
                                          <p:spTgt spid="172"/>
                                        </p:tgtEl>
                                        <p:attrNameLst>
                                          <p:attrName>style.opacity</p:attrName>
                                        </p:attrNameLst>
                                      </p:cBhvr>
                                      <p:to>
                                        <p:strVal val="0.2"/>
                                      </p:to>
                                    </p:set>
                                    <p:animEffect filter="image" prLst="opacity: 0.2">
                                      <p:cBhvr rctx="IE">
                                        <p:cTn id="16" dur="indefinite"/>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7CCC60-B5AC-4AC1-8F1A-1742BA50DF8D}"/>
              </a:ext>
            </a:extLst>
          </p:cNvPr>
          <p:cNvSpPr>
            <a:spLocks noGrp="1"/>
          </p:cNvSpPr>
          <p:nvPr>
            <p:ph type="title"/>
          </p:nvPr>
        </p:nvSpPr>
        <p:spPr/>
        <p:txBody>
          <a:bodyPr>
            <a:normAutofit/>
          </a:bodyPr>
          <a:lstStyle/>
          <a:p>
            <a:r>
              <a:rPr lang="en-US" altLang="zh-CN" sz="3600" dirty="0"/>
              <a:t>WiFi Transformer: A                                      backbone</a:t>
            </a:r>
            <a:endParaRPr lang="zh-CN" altLang="en-US" sz="3600" dirty="0"/>
          </a:p>
        </p:txBody>
      </p:sp>
      <p:pic>
        <p:nvPicPr>
          <p:cNvPr id="3" name="图片 2">
            <a:extLst>
              <a:ext uri="{FF2B5EF4-FFF2-40B4-BE49-F238E27FC236}">
                <a16:creationId xmlns:a16="http://schemas.microsoft.com/office/drawing/2014/main" id="{BEC2991B-EE78-4C77-811E-AF35E3585977}"/>
              </a:ext>
            </a:extLst>
          </p:cNvPr>
          <p:cNvPicPr>
            <a:picLocks noChangeAspect="1"/>
          </p:cNvPicPr>
          <p:nvPr/>
        </p:nvPicPr>
        <p:blipFill>
          <a:blip r:embed="rId4"/>
          <a:stretch>
            <a:fillRect/>
          </a:stretch>
        </p:blipFill>
        <p:spPr>
          <a:xfrm>
            <a:off x="652923" y="4390800"/>
            <a:ext cx="1362008" cy="1052850"/>
          </a:xfrm>
          <a:prstGeom prst="rect">
            <a:avLst/>
          </a:prstGeom>
        </p:spPr>
      </p:pic>
      <p:cxnSp>
        <p:nvCxnSpPr>
          <p:cNvPr id="7" name="直接箭头连接符 6">
            <a:extLst>
              <a:ext uri="{FF2B5EF4-FFF2-40B4-BE49-F238E27FC236}">
                <a16:creationId xmlns:a16="http://schemas.microsoft.com/office/drawing/2014/main" id="{3DEA4CA1-1C48-4C85-A650-FF6EED228955}"/>
              </a:ext>
            </a:extLst>
          </p:cNvPr>
          <p:cNvCxnSpPr>
            <a:cxnSpLocks/>
          </p:cNvCxnSpPr>
          <p:nvPr/>
        </p:nvCxnSpPr>
        <p:spPr>
          <a:xfrm>
            <a:off x="2076573" y="4923439"/>
            <a:ext cx="551233" cy="0"/>
          </a:xfrm>
          <a:prstGeom prst="straightConnector1">
            <a:avLst/>
          </a:prstGeom>
          <a:ln w="28575">
            <a:solidFill>
              <a:schemeClr val="tx1">
                <a:lumMod val="50000"/>
                <a:lumOff val="50000"/>
              </a:schemeClr>
            </a:solidFill>
            <a:tailEnd type="triangle"/>
          </a:ln>
        </p:spPr>
        <p:style>
          <a:lnRef idx="3">
            <a:schemeClr val="accent3"/>
          </a:lnRef>
          <a:fillRef idx="0">
            <a:schemeClr val="accent3"/>
          </a:fillRef>
          <a:effectRef idx="2">
            <a:schemeClr val="accent3"/>
          </a:effectRef>
          <a:fontRef idx="minor">
            <a:schemeClr val="tx1"/>
          </a:fontRef>
        </p:style>
      </p:cxnSp>
      <p:sp>
        <p:nvSpPr>
          <p:cNvPr id="9" name="矩形: 圆角 8">
            <a:extLst>
              <a:ext uri="{FF2B5EF4-FFF2-40B4-BE49-F238E27FC236}">
                <a16:creationId xmlns:a16="http://schemas.microsoft.com/office/drawing/2014/main" id="{6F7F6C6E-9F48-4E9D-943B-3A9833B6A216}"/>
              </a:ext>
            </a:extLst>
          </p:cNvPr>
          <p:cNvSpPr/>
          <p:nvPr/>
        </p:nvSpPr>
        <p:spPr>
          <a:xfrm>
            <a:off x="2714824" y="3772538"/>
            <a:ext cx="3007939" cy="447472"/>
          </a:xfrm>
          <a:prstGeom prst="roundRect">
            <a:avLst>
              <a:gd name="adj" fmla="val 10870"/>
            </a:avLst>
          </a:prstGeom>
          <a:solidFill>
            <a:srgbClr val="FFECA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00" dirty="0">
                <a:solidFill>
                  <a:schemeClr val="tx1"/>
                </a:solidFill>
              </a:rPr>
              <a:t>Linear Projection of Time Patches</a:t>
            </a:r>
            <a:endParaRPr lang="zh-CN" altLang="en-US" sz="1300" dirty="0">
              <a:solidFill>
                <a:schemeClr val="tx1"/>
              </a:solidFill>
            </a:endParaRPr>
          </a:p>
        </p:txBody>
      </p:sp>
      <p:sp>
        <p:nvSpPr>
          <p:cNvPr id="12" name="矩形: 圆角 11">
            <a:extLst>
              <a:ext uri="{FF2B5EF4-FFF2-40B4-BE49-F238E27FC236}">
                <a16:creationId xmlns:a16="http://schemas.microsoft.com/office/drawing/2014/main" id="{EBE06654-FF35-416B-A58B-397491329D3F}"/>
              </a:ext>
            </a:extLst>
          </p:cNvPr>
          <p:cNvSpPr/>
          <p:nvPr/>
        </p:nvSpPr>
        <p:spPr>
          <a:xfrm>
            <a:off x="2590228" y="3337204"/>
            <a:ext cx="121721" cy="279148"/>
          </a:xfrm>
          <a:prstGeom prst="roundRect">
            <a:avLst>
              <a:gd name="adj" fmla="val 50000"/>
            </a:avLst>
          </a:prstGeom>
          <a:solidFill>
            <a:srgbClr val="FFD2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1</a:t>
            </a:r>
            <a:endParaRPr lang="zh-CN" altLang="en-US" sz="1400" dirty="0">
              <a:solidFill>
                <a:schemeClr val="tx1"/>
              </a:solidFill>
            </a:endParaRPr>
          </a:p>
        </p:txBody>
      </p:sp>
      <p:sp>
        <p:nvSpPr>
          <p:cNvPr id="14" name="矩形: 圆角 13">
            <a:extLst>
              <a:ext uri="{FF2B5EF4-FFF2-40B4-BE49-F238E27FC236}">
                <a16:creationId xmlns:a16="http://schemas.microsoft.com/office/drawing/2014/main" id="{617EDE68-7C01-44B2-8828-EBCA78554B81}"/>
              </a:ext>
            </a:extLst>
          </p:cNvPr>
          <p:cNvSpPr/>
          <p:nvPr/>
        </p:nvSpPr>
        <p:spPr>
          <a:xfrm>
            <a:off x="2952740" y="3337204"/>
            <a:ext cx="121721" cy="279148"/>
          </a:xfrm>
          <a:prstGeom prst="roundRect">
            <a:avLst>
              <a:gd name="adj" fmla="val 50000"/>
            </a:avLst>
          </a:prstGeom>
          <a:solidFill>
            <a:srgbClr val="FFD2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2</a:t>
            </a:r>
            <a:endParaRPr lang="zh-CN" altLang="en-US" sz="1400" dirty="0">
              <a:solidFill>
                <a:schemeClr val="tx1"/>
              </a:solidFill>
            </a:endParaRPr>
          </a:p>
        </p:txBody>
      </p:sp>
      <p:sp>
        <p:nvSpPr>
          <p:cNvPr id="16" name="矩形: 圆角 15">
            <a:extLst>
              <a:ext uri="{FF2B5EF4-FFF2-40B4-BE49-F238E27FC236}">
                <a16:creationId xmlns:a16="http://schemas.microsoft.com/office/drawing/2014/main" id="{2FC48867-036E-44D5-9882-D4AE4AD00EEB}"/>
              </a:ext>
            </a:extLst>
          </p:cNvPr>
          <p:cNvSpPr/>
          <p:nvPr/>
        </p:nvSpPr>
        <p:spPr>
          <a:xfrm>
            <a:off x="3315252" y="3337204"/>
            <a:ext cx="121721" cy="279148"/>
          </a:xfrm>
          <a:prstGeom prst="roundRect">
            <a:avLst>
              <a:gd name="adj" fmla="val 50000"/>
            </a:avLst>
          </a:prstGeom>
          <a:solidFill>
            <a:srgbClr val="FFD2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3</a:t>
            </a:r>
            <a:endParaRPr lang="zh-CN" altLang="en-US" sz="1400" dirty="0">
              <a:solidFill>
                <a:schemeClr val="tx1"/>
              </a:solidFill>
            </a:endParaRPr>
          </a:p>
        </p:txBody>
      </p:sp>
      <p:sp>
        <p:nvSpPr>
          <p:cNvPr id="18" name="矩形: 圆角 17">
            <a:extLst>
              <a:ext uri="{FF2B5EF4-FFF2-40B4-BE49-F238E27FC236}">
                <a16:creationId xmlns:a16="http://schemas.microsoft.com/office/drawing/2014/main" id="{13CDCF3F-AEB5-4081-8695-2EED4C8F4FFF}"/>
              </a:ext>
            </a:extLst>
          </p:cNvPr>
          <p:cNvSpPr/>
          <p:nvPr/>
        </p:nvSpPr>
        <p:spPr>
          <a:xfrm>
            <a:off x="3677764" y="3337204"/>
            <a:ext cx="121721" cy="279148"/>
          </a:xfrm>
          <a:prstGeom prst="roundRect">
            <a:avLst>
              <a:gd name="adj" fmla="val 50000"/>
            </a:avLst>
          </a:prstGeom>
          <a:solidFill>
            <a:srgbClr val="FFD2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4</a:t>
            </a:r>
            <a:endParaRPr lang="zh-CN" altLang="en-US" sz="1400" dirty="0">
              <a:solidFill>
                <a:schemeClr val="tx1"/>
              </a:solidFill>
            </a:endParaRPr>
          </a:p>
        </p:txBody>
      </p:sp>
      <p:sp>
        <p:nvSpPr>
          <p:cNvPr id="20" name="矩形: 圆角 19">
            <a:extLst>
              <a:ext uri="{FF2B5EF4-FFF2-40B4-BE49-F238E27FC236}">
                <a16:creationId xmlns:a16="http://schemas.microsoft.com/office/drawing/2014/main" id="{8328ECF7-DD75-466B-917A-5283133626C9}"/>
              </a:ext>
            </a:extLst>
          </p:cNvPr>
          <p:cNvSpPr/>
          <p:nvPr/>
        </p:nvSpPr>
        <p:spPr>
          <a:xfrm>
            <a:off x="4040276" y="3337204"/>
            <a:ext cx="121721" cy="279148"/>
          </a:xfrm>
          <a:prstGeom prst="roundRect">
            <a:avLst>
              <a:gd name="adj" fmla="val 50000"/>
            </a:avLst>
          </a:prstGeom>
          <a:solidFill>
            <a:srgbClr val="FFD2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5</a:t>
            </a:r>
            <a:endParaRPr lang="zh-CN" altLang="en-US" sz="1400" dirty="0">
              <a:solidFill>
                <a:schemeClr val="tx1"/>
              </a:solidFill>
            </a:endParaRPr>
          </a:p>
        </p:txBody>
      </p:sp>
      <p:sp>
        <p:nvSpPr>
          <p:cNvPr id="22" name="矩形: 圆角 21">
            <a:extLst>
              <a:ext uri="{FF2B5EF4-FFF2-40B4-BE49-F238E27FC236}">
                <a16:creationId xmlns:a16="http://schemas.microsoft.com/office/drawing/2014/main" id="{A8F80E9C-7605-4589-8430-0A5F5DD31821}"/>
              </a:ext>
            </a:extLst>
          </p:cNvPr>
          <p:cNvSpPr/>
          <p:nvPr/>
        </p:nvSpPr>
        <p:spPr>
          <a:xfrm>
            <a:off x="4402788" y="3337204"/>
            <a:ext cx="121721" cy="279148"/>
          </a:xfrm>
          <a:prstGeom prst="roundRect">
            <a:avLst>
              <a:gd name="adj" fmla="val 50000"/>
            </a:avLst>
          </a:prstGeom>
          <a:solidFill>
            <a:srgbClr val="FFD2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6</a:t>
            </a:r>
            <a:endParaRPr lang="zh-CN" altLang="en-US" sz="1400" dirty="0">
              <a:solidFill>
                <a:schemeClr val="tx1"/>
              </a:solidFill>
            </a:endParaRPr>
          </a:p>
        </p:txBody>
      </p:sp>
      <p:sp>
        <p:nvSpPr>
          <p:cNvPr id="24" name="矩形: 圆角 23">
            <a:extLst>
              <a:ext uri="{FF2B5EF4-FFF2-40B4-BE49-F238E27FC236}">
                <a16:creationId xmlns:a16="http://schemas.microsoft.com/office/drawing/2014/main" id="{035D6504-7019-4AB3-B2DD-4DFC3DE5F9B7}"/>
              </a:ext>
            </a:extLst>
          </p:cNvPr>
          <p:cNvSpPr/>
          <p:nvPr/>
        </p:nvSpPr>
        <p:spPr>
          <a:xfrm>
            <a:off x="4765300" y="3337204"/>
            <a:ext cx="121721" cy="279148"/>
          </a:xfrm>
          <a:prstGeom prst="roundRect">
            <a:avLst>
              <a:gd name="adj" fmla="val 50000"/>
            </a:avLst>
          </a:prstGeom>
          <a:solidFill>
            <a:srgbClr val="FFD2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7</a:t>
            </a:r>
            <a:endParaRPr lang="zh-CN" altLang="en-US" sz="1400" dirty="0">
              <a:solidFill>
                <a:schemeClr val="tx1"/>
              </a:solidFill>
            </a:endParaRPr>
          </a:p>
        </p:txBody>
      </p:sp>
      <p:sp>
        <p:nvSpPr>
          <p:cNvPr id="26" name="矩形: 圆角 25">
            <a:extLst>
              <a:ext uri="{FF2B5EF4-FFF2-40B4-BE49-F238E27FC236}">
                <a16:creationId xmlns:a16="http://schemas.microsoft.com/office/drawing/2014/main" id="{8127EC46-3D6B-40F1-AE78-8192C8254488}"/>
              </a:ext>
            </a:extLst>
          </p:cNvPr>
          <p:cNvSpPr/>
          <p:nvPr/>
        </p:nvSpPr>
        <p:spPr>
          <a:xfrm>
            <a:off x="5127812" y="3337204"/>
            <a:ext cx="121721" cy="279148"/>
          </a:xfrm>
          <a:prstGeom prst="roundRect">
            <a:avLst>
              <a:gd name="adj" fmla="val 50000"/>
            </a:avLst>
          </a:prstGeom>
          <a:solidFill>
            <a:srgbClr val="FFD2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8</a:t>
            </a:r>
            <a:endParaRPr lang="zh-CN" altLang="en-US" sz="1400" dirty="0">
              <a:solidFill>
                <a:schemeClr val="tx1"/>
              </a:solidFill>
            </a:endParaRPr>
          </a:p>
        </p:txBody>
      </p:sp>
      <p:sp>
        <p:nvSpPr>
          <p:cNvPr id="28" name="矩形: 圆角 27">
            <a:extLst>
              <a:ext uri="{FF2B5EF4-FFF2-40B4-BE49-F238E27FC236}">
                <a16:creationId xmlns:a16="http://schemas.microsoft.com/office/drawing/2014/main" id="{355A1CE4-A61A-4B4E-BAFB-97E293D449AD}"/>
              </a:ext>
            </a:extLst>
          </p:cNvPr>
          <p:cNvSpPr/>
          <p:nvPr/>
        </p:nvSpPr>
        <p:spPr>
          <a:xfrm>
            <a:off x="5472399" y="3338350"/>
            <a:ext cx="121721" cy="279148"/>
          </a:xfrm>
          <a:prstGeom prst="roundRect">
            <a:avLst>
              <a:gd name="adj" fmla="val 50000"/>
            </a:avLst>
          </a:prstGeom>
          <a:solidFill>
            <a:srgbClr val="FFD2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9</a:t>
            </a:r>
            <a:endParaRPr lang="zh-CN" altLang="en-US" sz="1400" dirty="0">
              <a:solidFill>
                <a:schemeClr val="tx1"/>
              </a:solidFill>
            </a:endParaRPr>
          </a:p>
        </p:txBody>
      </p:sp>
      <p:sp>
        <p:nvSpPr>
          <p:cNvPr id="30" name="矩形: 圆角 29">
            <a:extLst>
              <a:ext uri="{FF2B5EF4-FFF2-40B4-BE49-F238E27FC236}">
                <a16:creationId xmlns:a16="http://schemas.microsoft.com/office/drawing/2014/main" id="{067EE118-ABCB-48EA-AD6D-6D1EDD214C7C}"/>
              </a:ext>
            </a:extLst>
          </p:cNvPr>
          <p:cNvSpPr/>
          <p:nvPr/>
        </p:nvSpPr>
        <p:spPr>
          <a:xfrm>
            <a:off x="1954852" y="3337204"/>
            <a:ext cx="121721" cy="279148"/>
          </a:xfrm>
          <a:prstGeom prst="roundRect">
            <a:avLst>
              <a:gd name="adj" fmla="val 50000"/>
            </a:avLst>
          </a:prstGeom>
          <a:solidFill>
            <a:srgbClr val="FFD2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0</a:t>
            </a:r>
            <a:endParaRPr lang="zh-CN" altLang="en-US" sz="1400" dirty="0">
              <a:solidFill>
                <a:schemeClr val="tx1"/>
              </a:solidFill>
            </a:endParaRPr>
          </a:p>
        </p:txBody>
      </p:sp>
      <p:grpSp>
        <p:nvGrpSpPr>
          <p:cNvPr id="111" name="组合 110">
            <a:extLst>
              <a:ext uri="{FF2B5EF4-FFF2-40B4-BE49-F238E27FC236}">
                <a16:creationId xmlns:a16="http://schemas.microsoft.com/office/drawing/2014/main" id="{E3455D82-6736-419C-BDA8-5FC52C75DFCA}"/>
              </a:ext>
            </a:extLst>
          </p:cNvPr>
          <p:cNvGrpSpPr/>
          <p:nvPr/>
        </p:nvGrpSpPr>
        <p:grpSpPr>
          <a:xfrm>
            <a:off x="2720562" y="3135675"/>
            <a:ext cx="121721" cy="636863"/>
            <a:chOff x="2720562" y="3408521"/>
            <a:chExt cx="121721" cy="636863"/>
          </a:xfrm>
        </p:grpSpPr>
        <p:sp>
          <p:nvSpPr>
            <p:cNvPr id="11" name="矩形: 圆角 10">
              <a:extLst>
                <a:ext uri="{FF2B5EF4-FFF2-40B4-BE49-F238E27FC236}">
                  <a16:creationId xmlns:a16="http://schemas.microsoft.com/office/drawing/2014/main" id="{5341B45F-F987-4E83-8D1D-5BDBE6310691}"/>
                </a:ext>
              </a:extLst>
            </p:cNvPr>
            <p:cNvSpPr/>
            <p:nvPr/>
          </p:nvSpPr>
          <p:spPr>
            <a:xfrm>
              <a:off x="2720562" y="3610050"/>
              <a:ext cx="121721" cy="279148"/>
            </a:xfrm>
            <a:prstGeom prst="roundRect">
              <a:avLst>
                <a:gd name="adj" fmla="val 50000"/>
              </a:avLst>
            </a:prstGeom>
            <a:solidFill>
              <a:srgbClr val="FFEC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箭头连接符 30">
              <a:extLst>
                <a:ext uri="{FF2B5EF4-FFF2-40B4-BE49-F238E27FC236}">
                  <a16:creationId xmlns:a16="http://schemas.microsoft.com/office/drawing/2014/main" id="{570DC4A8-D17E-4F5B-8416-9FC15B5574BB}"/>
                </a:ext>
              </a:extLst>
            </p:cNvPr>
            <p:cNvCxnSpPr>
              <a:cxnSpLocks/>
            </p:cNvCxnSpPr>
            <p:nvPr/>
          </p:nvCxnSpPr>
          <p:spPr>
            <a:xfrm flipV="1">
              <a:off x="2781422" y="3408521"/>
              <a:ext cx="0" cy="202675"/>
            </a:xfrm>
            <a:prstGeom prst="straightConnector1">
              <a:avLst/>
            </a:prstGeom>
            <a:ln w="19050">
              <a:solidFill>
                <a:schemeClr val="tx1"/>
              </a:solidFill>
              <a:tailEnd type="triangle" w="med" len="med"/>
            </a:ln>
          </p:spPr>
          <p:style>
            <a:lnRef idx="3">
              <a:schemeClr val="accent3"/>
            </a:lnRef>
            <a:fillRef idx="0">
              <a:schemeClr val="accent3"/>
            </a:fillRef>
            <a:effectRef idx="2">
              <a:schemeClr val="accent3"/>
            </a:effectRef>
            <a:fontRef idx="minor">
              <a:schemeClr val="tx1"/>
            </a:fontRef>
          </p:style>
        </p:cxnSp>
        <p:cxnSp>
          <p:nvCxnSpPr>
            <p:cNvPr id="38" name="直接连接符 37">
              <a:extLst>
                <a:ext uri="{FF2B5EF4-FFF2-40B4-BE49-F238E27FC236}">
                  <a16:creationId xmlns:a16="http://schemas.microsoft.com/office/drawing/2014/main" id="{E97DCF8D-E703-4719-BEDE-34B403F843F4}"/>
                </a:ext>
              </a:extLst>
            </p:cNvPr>
            <p:cNvCxnSpPr/>
            <p:nvPr/>
          </p:nvCxnSpPr>
          <p:spPr>
            <a:xfrm flipH="1">
              <a:off x="2781422" y="3890344"/>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组合 119">
            <a:extLst>
              <a:ext uri="{FF2B5EF4-FFF2-40B4-BE49-F238E27FC236}">
                <a16:creationId xmlns:a16="http://schemas.microsoft.com/office/drawing/2014/main" id="{A3DA1BD7-DDF9-4279-B814-CEAF91BBAC39}"/>
              </a:ext>
            </a:extLst>
          </p:cNvPr>
          <p:cNvGrpSpPr/>
          <p:nvPr/>
        </p:nvGrpSpPr>
        <p:grpSpPr>
          <a:xfrm>
            <a:off x="2078429" y="3135675"/>
            <a:ext cx="416574" cy="480677"/>
            <a:chOff x="2078429" y="3408521"/>
            <a:chExt cx="416574" cy="480677"/>
          </a:xfrm>
        </p:grpSpPr>
        <p:sp>
          <p:nvSpPr>
            <p:cNvPr id="29" name="矩形: 圆角 28">
              <a:extLst>
                <a:ext uri="{FF2B5EF4-FFF2-40B4-BE49-F238E27FC236}">
                  <a16:creationId xmlns:a16="http://schemas.microsoft.com/office/drawing/2014/main" id="{A8092B56-37DC-4E68-9ED3-D41462ED8B66}"/>
                </a:ext>
              </a:extLst>
            </p:cNvPr>
            <p:cNvSpPr/>
            <p:nvPr/>
          </p:nvSpPr>
          <p:spPr>
            <a:xfrm>
              <a:off x="2078429" y="3610050"/>
              <a:ext cx="416574" cy="279148"/>
            </a:xfrm>
            <a:prstGeom prst="roundRect">
              <a:avLst>
                <a:gd name="adj" fmla="val 24978"/>
              </a:avLst>
            </a:prstGeom>
            <a:solidFill>
              <a:srgbClr val="FFEC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tx1"/>
                  </a:solidFill>
                </a:rPr>
                <a:t>CLS</a:t>
              </a:r>
              <a:endParaRPr lang="zh-CN" altLang="en-US" sz="1050" b="1" dirty="0">
                <a:solidFill>
                  <a:schemeClr val="tx1"/>
                </a:solidFill>
              </a:endParaRPr>
            </a:p>
          </p:txBody>
        </p:sp>
        <p:cxnSp>
          <p:nvCxnSpPr>
            <p:cNvPr id="47" name="直接箭头连接符 46">
              <a:extLst>
                <a:ext uri="{FF2B5EF4-FFF2-40B4-BE49-F238E27FC236}">
                  <a16:creationId xmlns:a16="http://schemas.microsoft.com/office/drawing/2014/main" id="{091700EF-5D44-4E84-B284-D06FFA105B07}"/>
                </a:ext>
              </a:extLst>
            </p:cNvPr>
            <p:cNvCxnSpPr>
              <a:cxnSpLocks/>
            </p:cNvCxnSpPr>
            <p:nvPr/>
          </p:nvCxnSpPr>
          <p:spPr>
            <a:xfrm flipV="1">
              <a:off x="2419472" y="3408521"/>
              <a:ext cx="0" cy="202675"/>
            </a:xfrm>
            <a:prstGeom prst="straightConnector1">
              <a:avLst/>
            </a:prstGeom>
            <a:ln w="19050">
              <a:solidFill>
                <a:schemeClr val="tx1"/>
              </a:solidFill>
              <a:tailEnd type="triangle" w="med" len="med"/>
            </a:ln>
          </p:spPr>
          <p:style>
            <a:lnRef idx="3">
              <a:schemeClr val="accent3"/>
            </a:lnRef>
            <a:fillRef idx="0">
              <a:schemeClr val="accent3"/>
            </a:fillRef>
            <a:effectRef idx="2">
              <a:schemeClr val="accent3"/>
            </a:effectRef>
            <a:fontRef idx="minor">
              <a:schemeClr val="tx1"/>
            </a:fontRef>
          </p:style>
        </p:cxnSp>
      </p:grpSp>
      <p:sp>
        <p:nvSpPr>
          <p:cNvPr id="48" name="矩形: 圆角 47">
            <a:extLst>
              <a:ext uri="{FF2B5EF4-FFF2-40B4-BE49-F238E27FC236}">
                <a16:creationId xmlns:a16="http://schemas.microsoft.com/office/drawing/2014/main" id="{507A0010-45A9-431E-9040-18CCAA8E3839}"/>
              </a:ext>
            </a:extLst>
          </p:cNvPr>
          <p:cNvSpPr/>
          <p:nvPr/>
        </p:nvSpPr>
        <p:spPr>
          <a:xfrm>
            <a:off x="2175306" y="2548980"/>
            <a:ext cx="3530726" cy="586578"/>
          </a:xfrm>
          <a:prstGeom prst="roundRect">
            <a:avLst>
              <a:gd name="adj" fmla="val 8548"/>
            </a:avLst>
          </a:prstGeom>
          <a:solidFill>
            <a:srgbClr val="E5E5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00" dirty="0">
                <a:solidFill>
                  <a:schemeClr val="tx1"/>
                </a:solidFill>
              </a:rPr>
              <a:t>Transformer Encoder</a:t>
            </a:r>
            <a:endParaRPr lang="zh-CN" altLang="en-US" sz="1300" dirty="0">
              <a:solidFill>
                <a:schemeClr val="tx1"/>
              </a:solidFill>
            </a:endParaRPr>
          </a:p>
        </p:txBody>
      </p:sp>
      <p:cxnSp>
        <p:nvCxnSpPr>
          <p:cNvPr id="49" name="直接连接符 48">
            <a:extLst>
              <a:ext uri="{FF2B5EF4-FFF2-40B4-BE49-F238E27FC236}">
                <a16:creationId xmlns:a16="http://schemas.microsoft.com/office/drawing/2014/main" id="{80002551-B9B9-4BC5-91DF-02E45D737C88}"/>
              </a:ext>
            </a:extLst>
          </p:cNvPr>
          <p:cNvCxnSpPr/>
          <p:nvPr/>
        </p:nvCxnSpPr>
        <p:spPr>
          <a:xfrm flipH="1">
            <a:off x="2781422" y="4235760"/>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1" name="组合 120">
            <a:extLst>
              <a:ext uri="{FF2B5EF4-FFF2-40B4-BE49-F238E27FC236}">
                <a16:creationId xmlns:a16="http://schemas.microsoft.com/office/drawing/2014/main" id="{4F1BD13D-36E6-4C9F-AA3D-0A8AB3FCAD81}"/>
              </a:ext>
            </a:extLst>
          </p:cNvPr>
          <p:cNvGrpSpPr/>
          <p:nvPr/>
        </p:nvGrpSpPr>
        <p:grpSpPr>
          <a:xfrm>
            <a:off x="2128526" y="2103499"/>
            <a:ext cx="713757" cy="435334"/>
            <a:chOff x="2128526" y="2376345"/>
            <a:chExt cx="713757" cy="435334"/>
          </a:xfrm>
        </p:grpSpPr>
        <p:cxnSp>
          <p:nvCxnSpPr>
            <p:cNvPr id="50" name="直接连接符 49">
              <a:extLst>
                <a:ext uri="{FF2B5EF4-FFF2-40B4-BE49-F238E27FC236}">
                  <a16:creationId xmlns:a16="http://schemas.microsoft.com/office/drawing/2014/main" id="{F3E8789C-856A-4DE4-83E1-4560F401A10B}"/>
                </a:ext>
              </a:extLst>
            </p:cNvPr>
            <p:cNvCxnSpPr/>
            <p:nvPr/>
          </p:nvCxnSpPr>
          <p:spPr>
            <a:xfrm flipH="1">
              <a:off x="2489796" y="2656639"/>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矩形: 圆角 50">
              <a:extLst>
                <a:ext uri="{FF2B5EF4-FFF2-40B4-BE49-F238E27FC236}">
                  <a16:creationId xmlns:a16="http://schemas.microsoft.com/office/drawing/2014/main" id="{28910A9B-3C81-4D81-81A1-9AA998FD660F}"/>
                </a:ext>
              </a:extLst>
            </p:cNvPr>
            <p:cNvSpPr/>
            <p:nvPr/>
          </p:nvSpPr>
          <p:spPr>
            <a:xfrm>
              <a:off x="2128526" y="2376345"/>
              <a:ext cx="713757" cy="279148"/>
            </a:xfrm>
            <a:prstGeom prst="roundRect">
              <a:avLst>
                <a:gd name="adj" fmla="val 50000"/>
              </a:avLst>
            </a:prstGeom>
            <a:solidFill>
              <a:srgbClr val="FFD2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tx1"/>
                  </a:solidFill>
                </a:rPr>
                <a:t>Output</a:t>
              </a:r>
              <a:endParaRPr lang="zh-CN" altLang="en-US" sz="1050" b="1" dirty="0">
                <a:solidFill>
                  <a:schemeClr val="tx1"/>
                </a:solidFill>
              </a:endParaRPr>
            </a:p>
          </p:txBody>
        </p:sp>
      </p:grpSp>
      <p:cxnSp>
        <p:nvCxnSpPr>
          <p:cNvPr id="52" name="直接箭头连接符 51">
            <a:extLst>
              <a:ext uri="{FF2B5EF4-FFF2-40B4-BE49-F238E27FC236}">
                <a16:creationId xmlns:a16="http://schemas.microsoft.com/office/drawing/2014/main" id="{8354DF5A-249A-4913-BF8D-5448CC274CF3}"/>
              </a:ext>
            </a:extLst>
          </p:cNvPr>
          <p:cNvCxnSpPr>
            <a:cxnSpLocks/>
          </p:cNvCxnSpPr>
          <p:nvPr/>
        </p:nvCxnSpPr>
        <p:spPr>
          <a:xfrm>
            <a:off x="1575634" y="3462489"/>
            <a:ext cx="379218" cy="0"/>
          </a:xfrm>
          <a:prstGeom prst="straightConnector1">
            <a:avLst/>
          </a:prstGeom>
          <a:ln w="19050">
            <a:solidFill>
              <a:schemeClr val="tx1"/>
            </a:solidFill>
            <a:tailEnd type="triangle"/>
          </a:ln>
        </p:spPr>
        <p:style>
          <a:lnRef idx="3">
            <a:schemeClr val="accent3"/>
          </a:lnRef>
          <a:fillRef idx="0">
            <a:schemeClr val="accent3"/>
          </a:fillRef>
          <a:effectRef idx="2">
            <a:schemeClr val="accent3"/>
          </a:effectRef>
          <a:fontRef idx="minor">
            <a:schemeClr val="tx1"/>
          </a:fontRef>
        </p:style>
      </p:cxnSp>
      <p:sp>
        <p:nvSpPr>
          <p:cNvPr id="54" name="文本框 53">
            <a:extLst>
              <a:ext uri="{FF2B5EF4-FFF2-40B4-BE49-F238E27FC236}">
                <a16:creationId xmlns:a16="http://schemas.microsoft.com/office/drawing/2014/main" id="{9D2F1BEE-5DA6-4DE8-A54D-FEAA4BB475FA}"/>
              </a:ext>
            </a:extLst>
          </p:cNvPr>
          <p:cNvSpPr txBox="1"/>
          <p:nvPr/>
        </p:nvSpPr>
        <p:spPr>
          <a:xfrm>
            <a:off x="765009" y="3237012"/>
            <a:ext cx="992719" cy="492443"/>
          </a:xfrm>
          <a:prstGeom prst="rect">
            <a:avLst/>
          </a:prstGeom>
          <a:noFill/>
        </p:spPr>
        <p:txBody>
          <a:bodyPr wrap="square" rtlCol="0">
            <a:spAutoFit/>
          </a:bodyPr>
          <a:lstStyle/>
          <a:p>
            <a:pPr algn="ctr"/>
            <a:r>
              <a:rPr lang="en-US" altLang="zh-CN" sz="1300" b="1" dirty="0"/>
              <a:t>Position</a:t>
            </a:r>
          </a:p>
          <a:p>
            <a:pPr algn="ctr"/>
            <a:r>
              <a:rPr lang="en-US" altLang="zh-CN" sz="1300" b="1" dirty="0"/>
              <a:t>Embedding</a:t>
            </a:r>
            <a:endParaRPr lang="zh-CN" altLang="en-US" sz="1300" b="1" dirty="0"/>
          </a:p>
        </p:txBody>
      </p:sp>
      <p:cxnSp>
        <p:nvCxnSpPr>
          <p:cNvPr id="55" name="直接连接符 54">
            <a:extLst>
              <a:ext uri="{FF2B5EF4-FFF2-40B4-BE49-F238E27FC236}">
                <a16:creationId xmlns:a16="http://schemas.microsoft.com/office/drawing/2014/main" id="{16238875-D723-4E5C-9B5C-065036DD64CC}"/>
              </a:ext>
            </a:extLst>
          </p:cNvPr>
          <p:cNvCxnSpPr/>
          <p:nvPr/>
        </p:nvCxnSpPr>
        <p:spPr>
          <a:xfrm flipH="1">
            <a:off x="3861072" y="4235760"/>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4C4C5B3B-0F13-4F95-B2C3-52B125630424}"/>
              </a:ext>
            </a:extLst>
          </p:cNvPr>
          <p:cNvCxnSpPr/>
          <p:nvPr/>
        </p:nvCxnSpPr>
        <p:spPr>
          <a:xfrm flipH="1">
            <a:off x="3140847" y="4235760"/>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5D5CAC2B-2BD5-4B89-A8EA-5CD5E30373A1}"/>
              </a:ext>
            </a:extLst>
          </p:cNvPr>
          <p:cNvCxnSpPr/>
          <p:nvPr/>
        </p:nvCxnSpPr>
        <p:spPr>
          <a:xfrm flipH="1">
            <a:off x="3500672" y="4235760"/>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062FA890-7FF3-46E9-8ADE-B5B2A4610605}"/>
              </a:ext>
            </a:extLst>
          </p:cNvPr>
          <p:cNvCxnSpPr/>
          <p:nvPr/>
        </p:nvCxnSpPr>
        <p:spPr>
          <a:xfrm flipH="1">
            <a:off x="4221472" y="4235760"/>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AE0B3E4C-CCF1-421A-ACA9-8BD8C007FA93}"/>
              </a:ext>
            </a:extLst>
          </p:cNvPr>
          <p:cNvCxnSpPr/>
          <p:nvPr/>
        </p:nvCxnSpPr>
        <p:spPr>
          <a:xfrm flipH="1">
            <a:off x="4581872" y="4235760"/>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71825E80-91CE-47C4-A18A-B65E3FC1AF58}"/>
              </a:ext>
            </a:extLst>
          </p:cNvPr>
          <p:cNvCxnSpPr/>
          <p:nvPr/>
        </p:nvCxnSpPr>
        <p:spPr>
          <a:xfrm flipH="1">
            <a:off x="4942272" y="4235760"/>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36A3A1FC-2E6C-4C2A-B761-21B07683EAD5}"/>
              </a:ext>
            </a:extLst>
          </p:cNvPr>
          <p:cNvCxnSpPr/>
          <p:nvPr/>
        </p:nvCxnSpPr>
        <p:spPr>
          <a:xfrm flipH="1">
            <a:off x="5302672" y="4235760"/>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2D99CB5B-7C75-40AD-9399-712395DB0619}"/>
              </a:ext>
            </a:extLst>
          </p:cNvPr>
          <p:cNvCxnSpPr/>
          <p:nvPr/>
        </p:nvCxnSpPr>
        <p:spPr>
          <a:xfrm flipH="1">
            <a:off x="5665389" y="4235760"/>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2" name="组合 111">
            <a:extLst>
              <a:ext uri="{FF2B5EF4-FFF2-40B4-BE49-F238E27FC236}">
                <a16:creationId xmlns:a16="http://schemas.microsoft.com/office/drawing/2014/main" id="{706AAC86-7836-4BA2-8596-A2BB28277663}"/>
              </a:ext>
            </a:extLst>
          </p:cNvPr>
          <p:cNvGrpSpPr/>
          <p:nvPr/>
        </p:nvGrpSpPr>
        <p:grpSpPr>
          <a:xfrm>
            <a:off x="3081058" y="3135675"/>
            <a:ext cx="121721" cy="636863"/>
            <a:chOff x="3081058" y="3408521"/>
            <a:chExt cx="121721" cy="636863"/>
          </a:xfrm>
        </p:grpSpPr>
        <p:sp>
          <p:nvSpPr>
            <p:cNvPr id="13" name="矩形: 圆角 12">
              <a:extLst>
                <a:ext uri="{FF2B5EF4-FFF2-40B4-BE49-F238E27FC236}">
                  <a16:creationId xmlns:a16="http://schemas.microsoft.com/office/drawing/2014/main" id="{E93C99DB-1241-47BD-B2E0-EE6E2DE2135D}"/>
                </a:ext>
              </a:extLst>
            </p:cNvPr>
            <p:cNvSpPr/>
            <p:nvPr/>
          </p:nvSpPr>
          <p:spPr>
            <a:xfrm>
              <a:off x="3081058" y="3610050"/>
              <a:ext cx="121721" cy="279148"/>
            </a:xfrm>
            <a:prstGeom prst="roundRect">
              <a:avLst>
                <a:gd name="adj" fmla="val 50000"/>
              </a:avLst>
            </a:prstGeom>
            <a:solidFill>
              <a:srgbClr val="FFEC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箭头连接符 40">
              <a:extLst>
                <a:ext uri="{FF2B5EF4-FFF2-40B4-BE49-F238E27FC236}">
                  <a16:creationId xmlns:a16="http://schemas.microsoft.com/office/drawing/2014/main" id="{EACEF1A3-C2D8-4321-B92E-D5BF4AC44B6F}"/>
                </a:ext>
              </a:extLst>
            </p:cNvPr>
            <p:cNvCxnSpPr>
              <a:cxnSpLocks/>
            </p:cNvCxnSpPr>
            <p:nvPr/>
          </p:nvCxnSpPr>
          <p:spPr>
            <a:xfrm flipV="1">
              <a:off x="3141240" y="3408521"/>
              <a:ext cx="0" cy="202675"/>
            </a:xfrm>
            <a:prstGeom prst="straightConnector1">
              <a:avLst/>
            </a:prstGeom>
            <a:ln w="19050">
              <a:solidFill>
                <a:schemeClr val="tx1"/>
              </a:solidFill>
              <a:tailEnd type="triangle" w="med" len="med"/>
            </a:ln>
          </p:spPr>
          <p:style>
            <a:lnRef idx="3">
              <a:schemeClr val="accent3"/>
            </a:lnRef>
            <a:fillRef idx="0">
              <a:schemeClr val="accent3"/>
            </a:fillRef>
            <a:effectRef idx="2">
              <a:schemeClr val="accent3"/>
            </a:effectRef>
            <a:fontRef idx="minor">
              <a:schemeClr val="tx1"/>
            </a:fontRef>
          </p:style>
        </p:cxnSp>
        <p:cxnSp>
          <p:nvCxnSpPr>
            <p:cNvPr id="63" name="直接连接符 62">
              <a:extLst>
                <a:ext uri="{FF2B5EF4-FFF2-40B4-BE49-F238E27FC236}">
                  <a16:creationId xmlns:a16="http://schemas.microsoft.com/office/drawing/2014/main" id="{5D79F1C1-76B5-4E7D-AC8D-03BBEDB2E742}"/>
                </a:ext>
              </a:extLst>
            </p:cNvPr>
            <p:cNvCxnSpPr/>
            <p:nvPr/>
          </p:nvCxnSpPr>
          <p:spPr>
            <a:xfrm flipH="1">
              <a:off x="3141918" y="3890344"/>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组合 112">
            <a:extLst>
              <a:ext uri="{FF2B5EF4-FFF2-40B4-BE49-F238E27FC236}">
                <a16:creationId xmlns:a16="http://schemas.microsoft.com/office/drawing/2014/main" id="{E09985D6-F6BC-4E6F-89D7-B2D000B0266B}"/>
              </a:ext>
            </a:extLst>
          </p:cNvPr>
          <p:cNvGrpSpPr/>
          <p:nvPr/>
        </p:nvGrpSpPr>
        <p:grpSpPr>
          <a:xfrm>
            <a:off x="3441554" y="3135675"/>
            <a:ext cx="121721" cy="636863"/>
            <a:chOff x="3441554" y="3408521"/>
            <a:chExt cx="121721" cy="636863"/>
          </a:xfrm>
        </p:grpSpPr>
        <p:sp>
          <p:nvSpPr>
            <p:cNvPr id="15" name="矩形: 圆角 14">
              <a:extLst>
                <a:ext uri="{FF2B5EF4-FFF2-40B4-BE49-F238E27FC236}">
                  <a16:creationId xmlns:a16="http://schemas.microsoft.com/office/drawing/2014/main" id="{21BD26ED-F566-47A0-B0AF-671EBB389990}"/>
                </a:ext>
              </a:extLst>
            </p:cNvPr>
            <p:cNvSpPr/>
            <p:nvPr/>
          </p:nvSpPr>
          <p:spPr>
            <a:xfrm>
              <a:off x="3441554" y="3610050"/>
              <a:ext cx="121721" cy="279148"/>
            </a:xfrm>
            <a:prstGeom prst="roundRect">
              <a:avLst>
                <a:gd name="adj" fmla="val 50000"/>
              </a:avLst>
            </a:prstGeom>
            <a:solidFill>
              <a:srgbClr val="FFEC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72228810-C390-45D8-A6A9-995FC49D5876}"/>
                </a:ext>
              </a:extLst>
            </p:cNvPr>
            <p:cNvCxnSpPr>
              <a:cxnSpLocks/>
            </p:cNvCxnSpPr>
            <p:nvPr/>
          </p:nvCxnSpPr>
          <p:spPr>
            <a:xfrm flipV="1">
              <a:off x="3501833" y="3408521"/>
              <a:ext cx="0" cy="202675"/>
            </a:xfrm>
            <a:prstGeom prst="straightConnector1">
              <a:avLst/>
            </a:prstGeom>
            <a:ln w="19050">
              <a:solidFill>
                <a:schemeClr val="tx1"/>
              </a:solidFill>
              <a:tailEnd type="triangle" w="med" len="med"/>
            </a:ln>
          </p:spPr>
          <p:style>
            <a:lnRef idx="3">
              <a:schemeClr val="accent3"/>
            </a:lnRef>
            <a:fillRef idx="0">
              <a:schemeClr val="accent3"/>
            </a:fillRef>
            <a:effectRef idx="2">
              <a:schemeClr val="accent3"/>
            </a:effectRef>
            <a:fontRef idx="minor">
              <a:schemeClr val="tx1"/>
            </a:fontRef>
          </p:style>
        </p:cxnSp>
        <p:cxnSp>
          <p:nvCxnSpPr>
            <p:cNvPr id="64" name="直接连接符 63">
              <a:extLst>
                <a:ext uri="{FF2B5EF4-FFF2-40B4-BE49-F238E27FC236}">
                  <a16:creationId xmlns:a16="http://schemas.microsoft.com/office/drawing/2014/main" id="{D3B4565B-50E4-4F7B-A909-2D310B3CAA09}"/>
                </a:ext>
              </a:extLst>
            </p:cNvPr>
            <p:cNvCxnSpPr/>
            <p:nvPr/>
          </p:nvCxnSpPr>
          <p:spPr>
            <a:xfrm flipH="1">
              <a:off x="3502414" y="3890344"/>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组合 113">
            <a:extLst>
              <a:ext uri="{FF2B5EF4-FFF2-40B4-BE49-F238E27FC236}">
                <a16:creationId xmlns:a16="http://schemas.microsoft.com/office/drawing/2014/main" id="{194D0642-11C2-418E-BCD0-FBE7F43C1DF1}"/>
              </a:ext>
            </a:extLst>
          </p:cNvPr>
          <p:cNvGrpSpPr/>
          <p:nvPr/>
        </p:nvGrpSpPr>
        <p:grpSpPr>
          <a:xfrm>
            <a:off x="3802050" y="3135675"/>
            <a:ext cx="121721" cy="636863"/>
            <a:chOff x="3802050" y="3408521"/>
            <a:chExt cx="121721" cy="636863"/>
          </a:xfrm>
        </p:grpSpPr>
        <p:sp>
          <p:nvSpPr>
            <p:cNvPr id="17" name="矩形: 圆角 16">
              <a:extLst>
                <a:ext uri="{FF2B5EF4-FFF2-40B4-BE49-F238E27FC236}">
                  <a16:creationId xmlns:a16="http://schemas.microsoft.com/office/drawing/2014/main" id="{DCD768D1-6D03-43A4-B306-7A54C6FB8951}"/>
                </a:ext>
              </a:extLst>
            </p:cNvPr>
            <p:cNvSpPr/>
            <p:nvPr/>
          </p:nvSpPr>
          <p:spPr>
            <a:xfrm>
              <a:off x="3802050" y="3610050"/>
              <a:ext cx="121721" cy="279148"/>
            </a:xfrm>
            <a:prstGeom prst="roundRect">
              <a:avLst>
                <a:gd name="adj" fmla="val 50000"/>
              </a:avLst>
            </a:prstGeom>
            <a:solidFill>
              <a:srgbClr val="FFEC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a:extLst>
                <a:ext uri="{FF2B5EF4-FFF2-40B4-BE49-F238E27FC236}">
                  <a16:creationId xmlns:a16="http://schemas.microsoft.com/office/drawing/2014/main" id="{A589221F-E083-443C-A1D1-CF9A8A4C0DE2}"/>
                </a:ext>
              </a:extLst>
            </p:cNvPr>
            <p:cNvCxnSpPr>
              <a:cxnSpLocks/>
            </p:cNvCxnSpPr>
            <p:nvPr/>
          </p:nvCxnSpPr>
          <p:spPr>
            <a:xfrm flipV="1">
              <a:off x="3862426" y="3408521"/>
              <a:ext cx="0" cy="202675"/>
            </a:xfrm>
            <a:prstGeom prst="straightConnector1">
              <a:avLst/>
            </a:prstGeom>
            <a:ln w="19050">
              <a:solidFill>
                <a:schemeClr val="tx1"/>
              </a:solidFill>
              <a:tailEnd type="triangle" w="med" len="med"/>
            </a:ln>
          </p:spPr>
          <p:style>
            <a:lnRef idx="3">
              <a:schemeClr val="accent3"/>
            </a:lnRef>
            <a:fillRef idx="0">
              <a:schemeClr val="accent3"/>
            </a:fillRef>
            <a:effectRef idx="2">
              <a:schemeClr val="accent3"/>
            </a:effectRef>
            <a:fontRef idx="minor">
              <a:schemeClr val="tx1"/>
            </a:fontRef>
          </p:style>
        </p:cxnSp>
        <p:cxnSp>
          <p:nvCxnSpPr>
            <p:cNvPr id="65" name="直接连接符 64">
              <a:extLst>
                <a:ext uri="{FF2B5EF4-FFF2-40B4-BE49-F238E27FC236}">
                  <a16:creationId xmlns:a16="http://schemas.microsoft.com/office/drawing/2014/main" id="{5A258012-9DE5-4B65-B063-E0D9AB52584D}"/>
                </a:ext>
              </a:extLst>
            </p:cNvPr>
            <p:cNvCxnSpPr/>
            <p:nvPr/>
          </p:nvCxnSpPr>
          <p:spPr>
            <a:xfrm flipH="1">
              <a:off x="3862910" y="3890344"/>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组合 114">
            <a:extLst>
              <a:ext uri="{FF2B5EF4-FFF2-40B4-BE49-F238E27FC236}">
                <a16:creationId xmlns:a16="http://schemas.microsoft.com/office/drawing/2014/main" id="{D60BE5CD-D9EB-40ED-A16B-274ED6F860F9}"/>
              </a:ext>
            </a:extLst>
          </p:cNvPr>
          <p:cNvGrpSpPr/>
          <p:nvPr/>
        </p:nvGrpSpPr>
        <p:grpSpPr>
          <a:xfrm>
            <a:off x="4162546" y="3135675"/>
            <a:ext cx="121721" cy="636863"/>
            <a:chOff x="4162546" y="3408521"/>
            <a:chExt cx="121721" cy="636863"/>
          </a:xfrm>
        </p:grpSpPr>
        <p:sp>
          <p:nvSpPr>
            <p:cNvPr id="19" name="矩形: 圆角 18">
              <a:extLst>
                <a:ext uri="{FF2B5EF4-FFF2-40B4-BE49-F238E27FC236}">
                  <a16:creationId xmlns:a16="http://schemas.microsoft.com/office/drawing/2014/main" id="{848BB7BD-A520-48A0-88E0-6F9EFA01E106}"/>
                </a:ext>
              </a:extLst>
            </p:cNvPr>
            <p:cNvSpPr/>
            <p:nvPr/>
          </p:nvSpPr>
          <p:spPr>
            <a:xfrm>
              <a:off x="4162546" y="3610050"/>
              <a:ext cx="121721" cy="279148"/>
            </a:xfrm>
            <a:prstGeom prst="roundRect">
              <a:avLst>
                <a:gd name="adj" fmla="val 50000"/>
              </a:avLst>
            </a:prstGeom>
            <a:solidFill>
              <a:srgbClr val="FFEC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箭头连接符 42">
              <a:extLst>
                <a:ext uri="{FF2B5EF4-FFF2-40B4-BE49-F238E27FC236}">
                  <a16:creationId xmlns:a16="http://schemas.microsoft.com/office/drawing/2014/main" id="{C461B19C-C286-4CC2-A2FB-B5752D465BCF}"/>
                </a:ext>
              </a:extLst>
            </p:cNvPr>
            <p:cNvCxnSpPr>
              <a:cxnSpLocks/>
            </p:cNvCxnSpPr>
            <p:nvPr/>
          </p:nvCxnSpPr>
          <p:spPr>
            <a:xfrm flipV="1">
              <a:off x="4223019" y="3408521"/>
              <a:ext cx="0" cy="202675"/>
            </a:xfrm>
            <a:prstGeom prst="straightConnector1">
              <a:avLst/>
            </a:prstGeom>
            <a:ln w="19050">
              <a:solidFill>
                <a:schemeClr val="tx1"/>
              </a:solidFill>
              <a:tailEnd type="triangle" w="med" len="med"/>
            </a:ln>
          </p:spPr>
          <p:style>
            <a:lnRef idx="3">
              <a:schemeClr val="accent3"/>
            </a:lnRef>
            <a:fillRef idx="0">
              <a:schemeClr val="accent3"/>
            </a:fillRef>
            <a:effectRef idx="2">
              <a:schemeClr val="accent3"/>
            </a:effectRef>
            <a:fontRef idx="minor">
              <a:schemeClr val="tx1"/>
            </a:fontRef>
          </p:style>
        </p:cxnSp>
        <p:cxnSp>
          <p:nvCxnSpPr>
            <p:cNvPr id="66" name="直接连接符 65">
              <a:extLst>
                <a:ext uri="{FF2B5EF4-FFF2-40B4-BE49-F238E27FC236}">
                  <a16:creationId xmlns:a16="http://schemas.microsoft.com/office/drawing/2014/main" id="{7B049FE3-1F27-448F-98CE-E6C5C5010A33}"/>
                </a:ext>
              </a:extLst>
            </p:cNvPr>
            <p:cNvCxnSpPr/>
            <p:nvPr/>
          </p:nvCxnSpPr>
          <p:spPr>
            <a:xfrm flipH="1">
              <a:off x="4223406" y="3890344"/>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组合 115">
            <a:extLst>
              <a:ext uri="{FF2B5EF4-FFF2-40B4-BE49-F238E27FC236}">
                <a16:creationId xmlns:a16="http://schemas.microsoft.com/office/drawing/2014/main" id="{8ACB6D35-690E-45F9-8A48-2621B912D69D}"/>
              </a:ext>
            </a:extLst>
          </p:cNvPr>
          <p:cNvGrpSpPr/>
          <p:nvPr/>
        </p:nvGrpSpPr>
        <p:grpSpPr>
          <a:xfrm>
            <a:off x="4523042" y="3135675"/>
            <a:ext cx="121721" cy="636863"/>
            <a:chOff x="4523042" y="3408521"/>
            <a:chExt cx="121721" cy="636863"/>
          </a:xfrm>
        </p:grpSpPr>
        <p:sp>
          <p:nvSpPr>
            <p:cNvPr id="21" name="矩形: 圆角 20">
              <a:extLst>
                <a:ext uri="{FF2B5EF4-FFF2-40B4-BE49-F238E27FC236}">
                  <a16:creationId xmlns:a16="http://schemas.microsoft.com/office/drawing/2014/main" id="{AC7E5149-4DE8-49B8-9AA1-4A399D09B987}"/>
                </a:ext>
              </a:extLst>
            </p:cNvPr>
            <p:cNvSpPr/>
            <p:nvPr/>
          </p:nvSpPr>
          <p:spPr>
            <a:xfrm>
              <a:off x="4523042" y="3610050"/>
              <a:ext cx="121721" cy="279148"/>
            </a:xfrm>
            <a:prstGeom prst="roundRect">
              <a:avLst>
                <a:gd name="adj" fmla="val 50000"/>
              </a:avLst>
            </a:prstGeom>
            <a:solidFill>
              <a:srgbClr val="FFEC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箭头连接符 43">
              <a:extLst>
                <a:ext uri="{FF2B5EF4-FFF2-40B4-BE49-F238E27FC236}">
                  <a16:creationId xmlns:a16="http://schemas.microsoft.com/office/drawing/2014/main" id="{B0147A1F-DDC1-4693-83E4-69AA40D57F6B}"/>
                </a:ext>
              </a:extLst>
            </p:cNvPr>
            <p:cNvCxnSpPr>
              <a:cxnSpLocks/>
            </p:cNvCxnSpPr>
            <p:nvPr/>
          </p:nvCxnSpPr>
          <p:spPr>
            <a:xfrm flipV="1">
              <a:off x="4583612" y="3408521"/>
              <a:ext cx="0" cy="202675"/>
            </a:xfrm>
            <a:prstGeom prst="straightConnector1">
              <a:avLst/>
            </a:prstGeom>
            <a:ln w="19050">
              <a:solidFill>
                <a:schemeClr val="tx1"/>
              </a:solidFill>
              <a:tailEnd type="triangle" w="med" len="med"/>
            </a:ln>
          </p:spPr>
          <p:style>
            <a:lnRef idx="3">
              <a:schemeClr val="accent3"/>
            </a:lnRef>
            <a:fillRef idx="0">
              <a:schemeClr val="accent3"/>
            </a:fillRef>
            <a:effectRef idx="2">
              <a:schemeClr val="accent3"/>
            </a:effectRef>
            <a:fontRef idx="minor">
              <a:schemeClr val="tx1"/>
            </a:fontRef>
          </p:style>
        </p:cxnSp>
        <p:cxnSp>
          <p:nvCxnSpPr>
            <p:cNvPr id="67" name="直接连接符 66">
              <a:extLst>
                <a:ext uri="{FF2B5EF4-FFF2-40B4-BE49-F238E27FC236}">
                  <a16:creationId xmlns:a16="http://schemas.microsoft.com/office/drawing/2014/main" id="{A64E6C78-DEEC-4FFE-AF20-B448B4EF4E43}"/>
                </a:ext>
              </a:extLst>
            </p:cNvPr>
            <p:cNvCxnSpPr/>
            <p:nvPr/>
          </p:nvCxnSpPr>
          <p:spPr>
            <a:xfrm flipH="1">
              <a:off x="4583902" y="3890344"/>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组合 116">
            <a:extLst>
              <a:ext uri="{FF2B5EF4-FFF2-40B4-BE49-F238E27FC236}">
                <a16:creationId xmlns:a16="http://schemas.microsoft.com/office/drawing/2014/main" id="{DA768CEC-8F00-4587-8EEB-FA7283599D8B}"/>
              </a:ext>
            </a:extLst>
          </p:cNvPr>
          <p:cNvGrpSpPr/>
          <p:nvPr/>
        </p:nvGrpSpPr>
        <p:grpSpPr>
          <a:xfrm>
            <a:off x="4883538" y="3135675"/>
            <a:ext cx="121721" cy="636863"/>
            <a:chOff x="4883538" y="3408521"/>
            <a:chExt cx="121721" cy="636863"/>
          </a:xfrm>
        </p:grpSpPr>
        <p:sp>
          <p:nvSpPr>
            <p:cNvPr id="23" name="矩形: 圆角 22">
              <a:extLst>
                <a:ext uri="{FF2B5EF4-FFF2-40B4-BE49-F238E27FC236}">
                  <a16:creationId xmlns:a16="http://schemas.microsoft.com/office/drawing/2014/main" id="{F563FC67-BF6A-4DCD-ABDA-7CE3C603E3C4}"/>
                </a:ext>
              </a:extLst>
            </p:cNvPr>
            <p:cNvSpPr/>
            <p:nvPr/>
          </p:nvSpPr>
          <p:spPr>
            <a:xfrm>
              <a:off x="4883538" y="3610050"/>
              <a:ext cx="121721" cy="279148"/>
            </a:xfrm>
            <a:prstGeom prst="roundRect">
              <a:avLst>
                <a:gd name="adj" fmla="val 50000"/>
              </a:avLst>
            </a:prstGeom>
            <a:solidFill>
              <a:srgbClr val="FFEC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箭头连接符 39">
              <a:extLst>
                <a:ext uri="{FF2B5EF4-FFF2-40B4-BE49-F238E27FC236}">
                  <a16:creationId xmlns:a16="http://schemas.microsoft.com/office/drawing/2014/main" id="{6ECF8E7B-F3CC-441F-8227-2F9964AB50BA}"/>
                </a:ext>
              </a:extLst>
            </p:cNvPr>
            <p:cNvCxnSpPr>
              <a:cxnSpLocks/>
            </p:cNvCxnSpPr>
            <p:nvPr/>
          </p:nvCxnSpPr>
          <p:spPr>
            <a:xfrm flipV="1">
              <a:off x="4944205" y="3408521"/>
              <a:ext cx="0" cy="202675"/>
            </a:xfrm>
            <a:prstGeom prst="straightConnector1">
              <a:avLst/>
            </a:prstGeom>
            <a:ln w="19050">
              <a:solidFill>
                <a:schemeClr val="tx1"/>
              </a:solidFill>
              <a:tailEnd type="triangle" w="med" len="med"/>
            </a:ln>
          </p:spPr>
          <p:style>
            <a:lnRef idx="3">
              <a:schemeClr val="accent3"/>
            </a:lnRef>
            <a:fillRef idx="0">
              <a:schemeClr val="accent3"/>
            </a:fillRef>
            <a:effectRef idx="2">
              <a:schemeClr val="accent3"/>
            </a:effectRef>
            <a:fontRef idx="minor">
              <a:schemeClr val="tx1"/>
            </a:fontRef>
          </p:style>
        </p:cxnSp>
        <p:cxnSp>
          <p:nvCxnSpPr>
            <p:cNvPr id="68" name="直接连接符 67">
              <a:extLst>
                <a:ext uri="{FF2B5EF4-FFF2-40B4-BE49-F238E27FC236}">
                  <a16:creationId xmlns:a16="http://schemas.microsoft.com/office/drawing/2014/main" id="{2E038237-C646-4A6C-9CD6-247AA313CB2E}"/>
                </a:ext>
              </a:extLst>
            </p:cNvPr>
            <p:cNvCxnSpPr/>
            <p:nvPr/>
          </p:nvCxnSpPr>
          <p:spPr>
            <a:xfrm flipH="1">
              <a:off x="4944398" y="3890344"/>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组合 117">
            <a:extLst>
              <a:ext uri="{FF2B5EF4-FFF2-40B4-BE49-F238E27FC236}">
                <a16:creationId xmlns:a16="http://schemas.microsoft.com/office/drawing/2014/main" id="{F220E11F-74BA-46E9-B862-9AE3BDED97F6}"/>
              </a:ext>
            </a:extLst>
          </p:cNvPr>
          <p:cNvGrpSpPr/>
          <p:nvPr/>
        </p:nvGrpSpPr>
        <p:grpSpPr>
          <a:xfrm>
            <a:off x="5244034" y="3135675"/>
            <a:ext cx="121721" cy="636863"/>
            <a:chOff x="5244034" y="3408521"/>
            <a:chExt cx="121721" cy="636863"/>
          </a:xfrm>
        </p:grpSpPr>
        <p:sp>
          <p:nvSpPr>
            <p:cNvPr id="25" name="矩形: 圆角 24">
              <a:extLst>
                <a:ext uri="{FF2B5EF4-FFF2-40B4-BE49-F238E27FC236}">
                  <a16:creationId xmlns:a16="http://schemas.microsoft.com/office/drawing/2014/main" id="{FD36696F-E716-47C6-B774-DCB1E60FC0E6}"/>
                </a:ext>
              </a:extLst>
            </p:cNvPr>
            <p:cNvSpPr/>
            <p:nvPr/>
          </p:nvSpPr>
          <p:spPr>
            <a:xfrm>
              <a:off x="5244034" y="3610050"/>
              <a:ext cx="121721" cy="279148"/>
            </a:xfrm>
            <a:prstGeom prst="roundRect">
              <a:avLst>
                <a:gd name="adj" fmla="val 50000"/>
              </a:avLst>
            </a:prstGeom>
            <a:solidFill>
              <a:srgbClr val="FFEC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箭头连接符 44">
              <a:extLst>
                <a:ext uri="{FF2B5EF4-FFF2-40B4-BE49-F238E27FC236}">
                  <a16:creationId xmlns:a16="http://schemas.microsoft.com/office/drawing/2014/main" id="{AD6DB264-D76F-4708-905E-80C6D1911CE6}"/>
                </a:ext>
              </a:extLst>
            </p:cNvPr>
            <p:cNvCxnSpPr>
              <a:cxnSpLocks/>
            </p:cNvCxnSpPr>
            <p:nvPr/>
          </p:nvCxnSpPr>
          <p:spPr>
            <a:xfrm flipV="1">
              <a:off x="5304798" y="3408521"/>
              <a:ext cx="0" cy="202675"/>
            </a:xfrm>
            <a:prstGeom prst="straightConnector1">
              <a:avLst/>
            </a:prstGeom>
            <a:ln w="19050">
              <a:solidFill>
                <a:schemeClr val="tx1"/>
              </a:solidFill>
              <a:tailEnd type="triangle" w="med" len="med"/>
            </a:ln>
          </p:spPr>
          <p:style>
            <a:lnRef idx="3">
              <a:schemeClr val="accent3"/>
            </a:lnRef>
            <a:fillRef idx="0">
              <a:schemeClr val="accent3"/>
            </a:fillRef>
            <a:effectRef idx="2">
              <a:schemeClr val="accent3"/>
            </a:effectRef>
            <a:fontRef idx="minor">
              <a:schemeClr val="tx1"/>
            </a:fontRef>
          </p:style>
        </p:cxnSp>
        <p:cxnSp>
          <p:nvCxnSpPr>
            <p:cNvPr id="69" name="直接连接符 68">
              <a:extLst>
                <a:ext uri="{FF2B5EF4-FFF2-40B4-BE49-F238E27FC236}">
                  <a16:creationId xmlns:a16="http://schemas.microsoft.com/office/drawing/2014/main" id="{B151A1FD-2BAA-4314-A773-06EF47779C75}"/>
                </a:ext>
              </a:extLst>
            </p:cNvPr>
            <p:cNvCxnSpPr/>
            <p:nvPr/>
          </p:nvCxnSpPr>
          <p:spPr>
            <a:xfrm flipH="1">
              <a:off x="5304894" y="3890344"/>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组合 118">
            <a:extLst>
              <a:ext uri="{FF2B5EF4-FFF2-40B4-BE49-F238E27FC236}">
                <a16:creationId xmlns:a16="http://schemas.microsoft.com/office/drawing/2014/main" id="{DDA6532A-3B87-4C96-8F4B-1E7110EB64BE}"/>
              </a:ext>
            </a:extLst>
          </p:cNvPr>
          <p:cNvGrpSpPr/>
          <p:nvPr/>
        </p:nvGrpSpPr>
        <p:grpSpPr>
          <a:xfrm>
            <a:off x="5604529" y="3135675"/>
            <a:ext cx="121721" cy="636863"/>
            <a:chOff x="5604529" y="3408521"/>
            <a:chExt cx="121721" cy="636863"/>
          </a:xfrm>
        </p:grpSpPr>
        <p:sp>
          <p:nvSpPr>
            <p:cNvPr id="27" name="矩形: 圆角 26">
              <a:extLst>
                <a:ext uri="{FF2B5EF4-FFF2-40B4-BE49-F238E27FC236}">
                  <a16:creationId xmlns:a16="http://schemas.microsoft.com/office/drawing/2014/main" id="{08D68DA5-E023-4B90-B6E2-953755F0FA5B}"/>
                </a:ext>
              </a:extLst>
            </p:cNvPr>
            <p:cNvSpPr/>
            <p:nvPr/>
          </p:nvSpPr>
          <p:spPr>
            <a:xfrm>
              <a:off x="5604529" y="3610050"/>
              <a:ext cx="121721" cy="279148"/>
            </a:xfrm>
            <a:prstGeom prst="roundRect">
              <a:avLst>
                <a:gd name="adj" fmla="val 50000"/>
              </a:avLst>
            </a:prstGeom>
            <a:solidFill>
              <a:srgbClr val="FFEC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箭头连接符 45">
              <a:extLst>
                <a:ext uri="{FF2B5EF4-FFF2-40B4-BE49-F238E27FC236}">
                  <a16:creationId xmlns:a16="http://schemas.microsoft.com/office/drawing/2014/main" id="{A6EE547B-CD5A-48E2-965E-C2A87D2422C3}"/>
                </a:ext>
              </a:extLst>
            </p:cNvPr>
            <p:cNvCxnSpPr>
              <a:cxnSpLocks/>
            </p:cNvCxnSpPr>
            <p:nvPr/>
          </p:nvCxnSpPr>
          <p:spPr>
            <a:xfrm flipV="1">
              <a:off x="5665389" y="3408521"/>
              <a:ext cx="0" cy="202675"/>
            </a:xfrm>
            <a:prstGeom prst="straightConnector1">
              <a:avLst/>
            </a:prstGeom>
            <a:ln w="19050">
              <a:solidFill>
                <a:schemeClr val="tx1"/>
              </a:solidFill>
              <a:tailEnd type="triangle" w="med" len="med"/>
            </a:ln>
          </p:spPr>
          <p:style>
            <a:lnRef idx="3">
              <a:schemeClr val="accent3"/>
            </a:lnRef>
            <a:fillRef idx="0">
              <a:schemeClr val="accent3"/>
            </a:fillRef>
            <a:effectRef idx="2">
              <a:schemeClr val="accent3"/>
            </a:effectRef>
            <a:fontRef idx="minor">
              <a:schemeClr val="tx1"/>
            </a:fontRef>
          </p:style>
        </p:cxnSp>
        <p:cxnSp>
          <p:nvCxnSpPr>
            <p:cNvPr id="70" name="直接连接符 69">
              <a:extLst>
                <a:ext uri="{FF2B5EF4-FFF2-40B4-BE49-F238E27FC236}">
                  <a16:creationId xmlns:a16="http://schemas.microsoft.com/office/drawing/2014/main" id="{4A2CC243-4970-4136-A650-9D75A67A63B6}"/>
                </a:ext>
              </a:extLst>
            </p:cNvPr>
            <p:cNvCxnSpPr/>
            <p:nvPr/>
          </p:nvCxnSpPr>
          <p:spPr>
            <a:xfrm flipH="1">
              <a:off x="5665389" y="3890344"/>
              <a:ext cx="1" cy="155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1" name="patch9" hidden="1">
            <a:extLst>
              <a:ext uri="{FF2B5EF4-FFF2-40B4-BE49-F238E27FC236}">
                <a16:creationId xmlns:a16="http://schemas.microsoft.com/office/drawing/2014/main" id="{A02371CB-07AB-4378-B6B9-5852C2B27B73}"/>
              </a:ext>
            </a:extLst>
          </p:cNvPr>
          <p:cNvPicPr>
            <a:picLocks noChangeAspect="1"/>
          </p:cNvPicPr>
          <p:nvPr/>
        </p:nvPicPr>
        <p:blipFill>
          <a:blip r:embed="rId4"/>
          <a:srcRect l="90038"/>
          <a:stretch>
            <a:fillRect/>
          </a:stretch>
        </p:blipFill>
        <p:spPr>
          <a:xfrm>
            <a:off x="5594340" y="4663700"/>
            <a:ext cx="135687" cy="1052850"/>
          </a:xfrm>
          <a:custGeom>
            <a:avLst/>
            <a:gdLst>
              <a:gd name="connsiteX0" fmla="*/ 0 w 135687"/>
              <a:gd name="connsiteY0" fmla="*/ 0 h 1052850"/>
              <a:gd name="connsiteX1" fmla="*/ 135687 w 135687"/>
              <a:gd name="connsiteY1" fmla="*/ 0 h 1052850"/>
              <a:gd name="connsiteX2" fmla="*/ 135687 w 135687"/>
              <a:gd name="connsiteY2" fmla="*/ 1052850 h 1052850"/>
              <a:gd name="connsiteX3" fmla="*/ 0 w 135687"/>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5687" h="1052850">
                <a:moveTo>
                  <a:pt x="0" y="0"/>
                </a:moveTo>
                <a:lnTo>
                  <a:pt x="135687" y="0"/>
                </a:lnTo>
                <a:lnTo>
                  <a:pt x="135687" y="1052850"/>
                </a:lnTo>
                <a:lnTo>
                  <a:pt x="0" y="1052850"/>
                </a:lnTo>
                <a:close/>
              </a:path>
            </a:pathLst>
          </a:custGeom>
        </p:spPr>
      </p:pic>
      <p:pic>
        <p:nvPicPr>
          <p:cNvPr id="98" name="patch8" hidden="1">
            <a:extLst>
              <a:ext uri="{FF2B5EF4-FFF2-40B4-BE49-F238E27FC236}">
                <a16:creationId xmlns:a16="http://schemas.microsoft.com/office/drawing/2014/main" id="{549738CF-2595-47DC-AFE9-023381234E8F}"/>
              </a:ext>
            </a:extLst>
          </p:cNvPr>
          <p:cNvPicPr>
            <a:picLocks noChangeAspect="1"/>
          </p:cNvPicPr>
          <p:nvPr/>
        </p:nvPicPr>
        <p:blipFill>
          <a:blip r:embed="rId4"/>
          <a:srcRect l="78733" r="11304"/>
          <a:stretch>
            <a:fillRect/>
          </a:stretch>
        </p:blipFill>
        <p:spPr>
          <a:xfrm>
            <a:off x="5233657" y="4663700"/>
            <a:ext cx="135687" cy="1052850"/>
          </a:xfrm>
          <a:custGeom>
            <a:avLst/>
            <a:gdLst>
              <a:gd name="connsiteX0" fmla="*/ 0 w 135687"/>
              <a:gd name="connsiteY0" fmla="*/ 0 h 1052850"/>
              <a:gd name="connsiteX1" fmla="*/ 135687 w 135687"/>
              <a:gd name="connsiteY1" fmla="*/ 0 h 1052850"/>
              <a:gd name="connsiteX2" fmla="*/ 135687 w 135687"/>
              <a:gd name="connsiteY2" fmla="*/ 1052850 h 1052850"/>
              <a:gd name="connsiteX3" fmla="*/ 0 w 135687"/>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5687" h="1052850">
                <a:moveTo>
                  <a:pt x="0" y="0"/>
                </a:moveTo>
                <a:lnTo>
                  <a:pt x="135687" y="0"/>
                </a:lnTo>
                <a:lnTo>
                  <a:pt x="135687" y="1052850"/>
                </a:lnTo>
                <a:lnTo>
                  <a:pt x="0" y="1052850"/>
                </a:lnTo>
                <a:close/>
              </a:path>
            </a:pathLst>
          </a:custGeom>
        </p:spPr>
      </p:pic>
      <p:pic>
        <p:nvPicPr>
          <p:cNvPr id="97" name="patch7" hidden="1">
            <a:extLst>
              <a:ext uri="{FF2B5EF4-FFF2-40B4-BE49-F238E27FC236}">
                <a16:creationId xmlns:a16="http://schemas.microsoft.com/office/drawing/2014/main" id="{F0D190B1-0DCC-428D-AC59-D838DE80734C}"/>
              </a:ext>
            </a:extLst>
          </p:cNvPr>
          <p:cNvPicPr>
            <a:picLocks noChangeAspect="1"/>
          </p:cNvPicPr>
          <p:nvPr/>
        </p:nvPicPr>
        <p:blipFill>
          <a:blip r:embed="rId4"/>
          <a:srcRect l="67429" r="22609"/>
          <a:stretch>
            <a:fillRect/>
          </a:stretch>
        </p:blipFill>
        <p:spPr>
          <a:xfrm>
            <a:off x="4872971" y="4663700"/>
            <a:ext cx="135687" cy="1052850"/>
          </a:xfrm>
          <a:custGeom>
            <a:avLst/>
            <a:gdLst>
              <a:gd name="connsiteX0" fmla="*/ 0 w 135687"/>
              <a:gd name="connsiteY0" fmla="*/ 0 h 1052850"/>
              <a:gd name="connsiteX1" fmla="*/ 135687 w 135687"/>
              <a:gd name="connsiteY1" fmla="*/ 0 h 1052850"/>
              <a:gd name="connsiteX2" fmla="*/ 135687 w 135687"/>
              <a:gd name="connsiteY2" fmla="*/ 1052850 h 1052850"/>
              <a:gd name="connsiteX3" fmla="*/ 0 w 135687"/>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5687" h="1052850">
                <a:moveTo>
                  <a:pt x="0" y="0"/>
                </a:moveTo>
                <a:lnTo>
                  <a:pt x="135687" y="0"/>
                </a:lnTo>
                <a:lnTo>
                  <a:pt x="135687" y="1052850"/>
                </a:lnTo>
                <a:lnTo>
                  <a:pt x="0" y="1052850"/>
                </a:lnTo>
                <a:close/>
              </a:path>
            </a:pathLst>
          </a:custGeom>
        </p:spPr>
      </p:pic>
      <p:pic>
        <p:nvPicPr>
          <p:cNvPr id="96" name="patch6" hidden="1">
            <a:extLst>
              <a:ext uri="{FF2B5EF4-FFF2-40B4-BE49-F238E27FC236}">
                <a16:creationId xmlns:a16="http://schemas.microsoft.com/office/drawing/2014/main" id="{B3DE1E31-50B3-4A7B-BB8F-B08D75959DD0}"/>
              </a:ext>
            </a:extLst>
          </p:cNvPr>
          <p:cNvPicPr>
            <a:picLocks noChangeAspect="1"/>
          </p:cNvPicPr>
          <p:nvPr/>
        </p:nvPicPr>
        <p:blipFill>
          <a:blip r:embed="rId4"/>
          <a:srcRect l="56125" r="33913"/>
          <a:stretch>
            <a:fillRect/>
          </a:stretch>
        </p:blipFill>
        <p:spPr>
          <a:xfrm>
            <a:off x="4512285" y="4663700"/>
            <a:ext cx="135687" cy="1052850"/>
          </a:xfrm>
          <a:custGeom>
            <a:avLst/>
            <a:gdLst>
              <a:gd name="connsiteX0" fmla="*/ 0 w 135687"/>
              <a:gd name="connsiteY0" fmla="*/ 0 h 1052850"/>
              <a:gd name="connsiteX1" fmla="*/ 135687 w 135687"/>
              <a:gd name="connsiteY1" fmla="*/ 0 h 1052850"/>
              <a:gd name="connsiteX2" fmla="*/ 135687 w 135687"/>
              <a:gd name="connsiteY2" fmla="*/ 1052850 h 1052850"/>
              <a:gd name="connsiteX3" fmla="*/ 0 w 135687"/>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5687" h="1052850">
                <a:moveTo>
                  <a:pt x="0" y="0"/>
                </a:moveTo>
                <a:lnTo>
                  <a:pt x="135687" y="0"/>
                </a:lnTo>
                <a:lnTo>
                  <a:pt x="135687" y="1052850"/>
                </a:lnTo>
                <a:lnTo>
                  <a:pt x="0" y="1052850"/>
                </a:lnTo>
                <a:close/>
              </a:path>
            </a:pathLst>
          </a:custGeom>
        </p:spPr>
      </p:pic>
      <p:pic>
        <p:nvPicPr>
          <p:cNvPr id="95" name="patch5" hidden="1">
            <a:extLst>
              <a:ext uri="{FF2B5EF4-FFF2-40B4-BE49-F238E27FC236}">
                <a16:creationId xmlns:a16="http://schemas.microsoft.com/office/drawing/2014/main" id="{F47F3D42-BAE4-4C7D-B1D9-AC5BA6412E15}"/>
              </a:ext>
            </a:extLst>
          </p:cNvPr>
          <p:cNvPicPr>
            <a:picLocks noChangeAspect="1"/>
          </p:cNvPicPr>
          <p:nvPr/>
        </p:nvPicPr>
        <p:blipFill>
          <a:blip r:embed="rId4"/>
          <a:srcRect l="44820" r="45217"/>
          <a:stretch>
            <a:fillRect/>
          </a:stretch>
        </p:blipFill>
        <p:spPr>
          <a:xfrm>
            <a:off x="4151599" y="4663700"/>
            <a:ext cx="135687" cy="1052850"/>
          </a:xfrm>
          <a:custGeom>
            <a:avLst/>
            <a:gdLst>
              <a:gd name="connsiteX0" fmla="*/ 0 w 135687"/>
              <a:gd name="connsiteY0" fmla="*/ 0 h 1052850"/>
              <a:gd name="connsiteX1" fmla="*/ 135687 w 135687"/>
              <a:gd name="connsiteY1" fmla="*/ 0 h 1052850"/>
              <a:gd name="connsiteX2" fmla="*/ 135687 w 135687"/>
              <a:gd name="connsiteY2" fmla="*/ 1052850 h 1052850"/>
              <a:gd name="connsiteX3" fmla="*/ 0 w 135687"/>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5687" h="1052850">
                <a:moveTo>
                  <a:pt x="0" y="0"/>
                </a:moveTo>
                <a:lnTo>
                  <a:pt x="135687" y="0"/>
                </a:lnTo>
                <a:lnTo>
                  <a:pt x="135687" y="1052850"/>
                </a:lnTo>
                <a:lnTo>
                  <a:pt x="0" y="1052850"/>
                </a:lnTo>
                <a:close/>
              </a:path>
            </a:pathLst>
          </a:custGeom>
        </p:spPr>
      </p:pic>
      <p:pic>
        <p:nvPicPr>
          <p:cNvPr id="94" name="patch4" hidden="1">
            <a:extLst>
              <a:ext uri="{FF2B5EF4-FFF2-40B4-BE49-F238E27FC236}">
                <a16:creationId xmlns:a16="http://schemas.microsoft.com/office/drawing/2014/main" id="{F522ECF8-19A2-44FC-A248-33BC070BD5BA}"/>
              </a:ext>
            </a:extLst>
          </p:cNvPr>
          <p:cNvPicPr>
            <a:picLocks noChangeAspect="1"/>
          </p:cNvPicPr>
          <p:nvPr/>
        </p:nvPicPr>
        <p:blipFill>
          <a:blip r:embed="rId4"/>
          <a:srcRect l="33516" r="56522"/>
          <a:stretch>
            <a:fillRect/>
          </a:stretch>
        </p:blipFill>
        <p:spPr>
          <a:xfrm>
            <a:off x="3790913" y="4663700"/>
            <a:ext cx="135687" cy="1052850"/>
          </a:xfrm>
          <a:custGeom>
            <a:avLst/>
            <a:gdLst>
              <a:gd name="connsiteX0" fmla="*/ 0 w 135687"/>
              <a:gd name="connsiteY0" fmla="*/ 0 h 1052850"/>
              <a:gd name="connsiteX1" fmla="*/ 135687 w 135687"/>
              <a:gd name="connsiteY1" fmla="*/ 0 h 1052850"/>
              <a:gd name="connsiteX2" fmla="*/ 135687 w 135687"/>
              <a:gd name="connsiteY2" fmla="*/ 1052850 h 1052850"/>
              <a:gd name="connsiteX3" fmla="*/ 0 w 135687"/>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5687" h="1052850">
                <a:moveTo>
                  <a:pt x="0" y="0"/>
                </a:moveTo>
                <a:lnTo>
                  <a:pt x="135687" y="0"/>
                </a:lnTo>
                <a:lnTo>
                  <a:pt x="135687" y="1052850"/>
                </a:lnTo>
                <a:lnTo>
                  <a:pt x="0" y="1052850"/>
                </a:lnTo>
                <a:close/>
              </a:path>
            </a:pathLst>
          </a:custGeom>
        </p:spPr>
      </p:pic>
      <p:pic>
        <p:nvPicPr>
          <p:cNvPr id="93" name="patch3" hidden="1">
            <a:extLst>
              <a:ext uri="{FF2B5EF4-FFF2-40B4-BE49-F238E27FC236}">
                <a16:creationId xmlns:a16="http://schemas.microsoft.com/office/drawing/2014/main" id="{0D326914-EC58-487A-902F-794B79E47E8D}"/>
              </a:ext>
            </a:extLst>
          </p:cNvPr>
          <p:cNvPicPr>
            <a:picLocks noChangeAspect="1"/>
          </p:cNvPicPr>
          <p:nvPr/>
        </p:nvPicPr>
        <p:blipFill>
          <a:blip r:embed="rId4"/>
          <a:srcRect l="22212" r="67826"/>
          <a:stretch>
            <a:fillRect/>
          </a:stretch>
        </p:blipFill>
        <p:spPr>
          <a:xfrm>
            <a:off x="3430227" y="4663700"/>
            <a:ext cx="135687" cy="1052850"/>
          </a:xfrm>
          <a:custGeom>
            <a:avLst/>
            <a:gdLst>
              <a:gd name="connsiteX0" fmla="*/ 0 w 135687"/>
              <a:gd name="connsiteY0" fmla="*/ 0 h 1052850"/>
              <a:gd name="connsiteX1" fmla="*/ 135687 w 135687"/>
              <a:gd name="connsiteY1" fmla="*/ 0 h 1052850"/>
              <a:gd name="connsiteX2" fmla="*/ 135687 w 135687"/>
              <a:gd name="connsiteY2" fmla="*/ 1052850 h 1052850"/>
              <a:gd name="connsiteX3" fmla="*/ 0 w 135687"/>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5687" h="1052850">
                <a:moveTo>
                  <a:pt x="0" y="0"/>
                </a:moveTo>
                <a:lnTo>
                  <a:pt x="135687" y="0"/>
                </a:lnTo>
                <a:lnTo>
                  <a:pt x="135687" y="1052850"/>
                </a:lnTo>
                <a:lnTo>
                  <a:pt x="0" y="1052850"/>
                </a:lnTo>
                <a:close/>
              </a:path>
            </a:pathLst>
          </a:custGeom>
        </p:spPr>
      </p:pic>
      <p:pic>
        <p:nvPicPr>
          <p:cNvPr id="91" name="patch2" hidden="1">
            <a:extLst>
              <a:ext uri="{FF2B5EF4-FFF2-40B4-BE49-F238E27FC236}">
                <a16:creationId xmlns:a16="http://schemas.microsoft.com/office/drawing/2014/main" id="{52BB4328-53EC-4928-9598-A9F142D6AC7C}"/>
              </a:ext>
            </a:extLst>
          </p:cNvPr>
          <p:cNvPicPr>
            <a:picLocks noChangeAspect="1"/>
          </p:cNvPicPr>
          <p:nvPr/>
        </p:nvPicPr>
        <p:blipFill>
          <a:blip r:embed="rId4"/>
          <a:srcRect l="10908" r="79130"/>
          <a:stretch>
            <a:fillRect/>
          </a:stretch>
        </p:blipFill>
        <p:spPr>
          <a:xfrm>
            <a:off x="3069541" y="4663700"/>
            <a:ext cx="135687" cy="1052850"/>
          </a:xfrm>
          <a:custGeom>
            <a:avLst/>
            <a:gdLst>
              <a:gd name="connsiteX0" fmla="*/ 0 w 135687"/>
              <a:gd name="connsiteY0" fmla="*/ 0 h 1052850"/>
              <a:gd name="connsiteX1" fmla="*/ 135687 w 135687"/>
              <a:gd name="connsiteY1" fmla="*/ 0 h 1052850"/>
              <a:gd name="connsiteX2" fmla="*/ 135687 w 135687"/>
              <a:gd name="connsiteY2" fmla="*/ 1052850 h 1052850"/>
              <a:gd name="connsiteX3" fmla="*/ 0 w 135687"/>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5687" h="1052850">
                <a:moveTo>
                  <a:pt x="0" y="0"/>
                </a:moveTo>
                <a:lnTo>
                  <a:pt x="135687" y="0"/>
                </a:lnTo>
                <a:lnTo>
                  <a:pt x="135687" y="1052850"/>
                </a:lnTo>
                <a:lnTo>
                  <a:pt x="0" y="1052850"/>
                </a:lnTo>
                <a:close/>
              </a:path>
            </a:pathLst>
          </a:custGeom>
        </p:spPr>
      </p:pic>
      <p:pic>
        <p:nvPicPr>
          <p:cNvPr id="89" name="patch1" hidden="1">
            <a:extLst>
              <a:ext uri="{FF2B5EF4-FFF2-40B4-BE49-F238E27FC236}">
                <a16:creationId xmlns:a16="http://schemas.microsoft.com/office/drawing/2014/main" id="{383B95B4-39E2-43F0-820A-D8129DC1A438}"/>
              </a:ext>
            </a:extLst>
          </p:cNvPr>
          <p:cNvPicPr>
            <a:picLocks noChangeAspect="1"/>
          </p:cNvPicPr>
          <p:nvPr/>
        </p:nvPicPr>
        <p:blipFill>
          <a:blip r:embed="rId4"/>
          <a:srcRect r="90434"/>
          <a:stretch>
            <a:fillRect/>
          </a:stretch>
        </p:blipFill>
        <p:spPr>
          <a:xfrm>
            <a:off x="2714257" y="4663700"/>
            <a:ext cx="130285" cy="1052850"/>
          </a:xfrm>
          <a:custGeom>
            <a:avLst/>
            <a:gdLst>
              <a:gd name="connsiteX0" fmla="*/ 0 w 130285"/>
              <a:gd name="connsiteY0" fmla="*/ 0 h 1052850"/>
              <a:gd name="connsiteX1" fmla="*/ 130285 w 130285"/>
              <a:gd name="connsiteY1" fmla="*/ 0 h 1052850"/>
              <a:gd name="connsiteX2" fmla="*/ 130285 w 130285"/>
              <a:gd name="connsiteY2" fmla="*/ 1052850 h 1052850"/>
              <a:gd name="connsiteX3" fmla="*/ 0 w 130285"/>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0285" h="1052850">
                <a:moveTo>
                  <a:pt x="0" y="0"/>
                </a:moveTo>
                <a:lnTo>
                  <a:pt x="130285" y="0"/>
                </a:lnTo>
                <a:lnTo>
                  <a:pt x="130285" y="1052850"/>
                </a:lnTo>
                <a:lnTo>
                  <a:pt x="0" y="1052850"/>
                </a:lnTo>
                <a:close/>
              </a:path>
            </a:pathLst>
          </a:custGeom>
        </p:spPr>
      </p:pic>
      <p:pic>
        <p:nvPicPr>
          <p:cNvPr id="102" name="图片 101">
            <a:extLst>
              <a:ext uri="{FF2B5EF4-FFF2-40B4-BE49-F238E27FC236}">
                <a16:creationId xmlns:a16="http://schemas.microsoft.com/office/drawing/2014/main" id="{3D099024-E870-40F6-A3B0-DDFF59AECFC2}"/>
              </a:ext>
            </a:extLst>
          </p:cNvPr>
          <p:cNvPicPr>
            <a:picLocks noChangeAspect="1"/>
          </p:cNvPicPr>
          <p:nvPr/>
        </p:nvPicPr>
        <p:blipFill>
          <a:blip r:embed="rId4"/>
          <a:srcRect l="90038"/>
          <a:stretch>
            <a:fillRect/>
          </a:stretch>
        </p:blipFill>
        <p:spPr>
          <a:xfrm>
            <a:off x="1879244" y="4390800"/>
            <a:ext cx="135687" cy="1052850"/>
          </a:xfrm>
          <a:custGeom>
            <a:avLst/>
            <a:gdLst>
              <a:gd name="connsiteX0" fmla="*/ 0 w 135687"/>
              <a:gd name="connsiteY0" fmla="*/ 0 h 1052850"/>
              <a:gd name="connsiteX1" fmla="*/ 135687 w 135687"/>
              <a:gd name="connsiteY1" fmla="*/ 0 h 1052850"/>
              <a:gd name="connsiteX2" fmla="*/ 135687 w 135687"/>
              <a:gd name="connsiteY2" fmla="*/ 1052850 h 1052850"/>
              <a:gd name="connsiteX3" fmla="*/ 0 w 135687"/>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5687" h="1052850">
                <a:moveTo>
                  <a:pt x="0" y="0"/>
                </a:moveTo>
                <a:lnTo>
                  <a:pt x="135687" y="0"/>
                </a:lnTo>
                <a:lnTo>
                  <a:pt x="135687" y="1052850"/>
                </a:lnTo>
                <a:lnTo>
                  <a:pt x="0" y="1052850"/>
                </a:lnTo>
                <a:close/>
              </a:path>
            </a:pathLst>
          </a:custGeom>
        </p:spPr>
      </p:pic>
      <p:pic>
        <p:nvPicPr>
          <p:cNvPr id="103" name="图片 102">
            <a:extLst>
              <a:ext uri="{FF2B5EF4-FFF2-40B4-BE49-F238E27FC236}">
                <a16:creationId xmlns:a16="http://schemas.microsoft.com/office/drawing/2014/main" id="{0272C398-F92F-4FE0-8AF6-2631544E4D2E}"/>
              </a:ext>
            </a:extLst>
          </p:cNvPr>
          <p:cNvPicPr>
            <a:picLocks noChangeAspect="1"/>
          </p:cNvPicPr>
          <p:nvPr/>
        </p:nvPicPr>
        <p:blipFill>
          <a:blip r:embed="rId4"/>
          <a:srcRect l="78733" r="11304"/>
          <a:stretch>
            <a:fillRect/>
          </a:stretch>
        </p:blipFill>
        <p:spPr>
          <a:xfrm>
            <a:off x="1725276" y="4390800"/>
            <a:ext cx="135687" cy="1052850"/>
          </a:xfrm>
          <a:custGeom>
            <a:avLst/>
            <a:gdLst>
              <a:gd name="connsiteX0" fmla="*/ 0 w 135687"/>
              <a:gd name="connsiteY0" fmla="*/ 0 h 1052850"/>
              <a:gd name="connsiteX1" fmla="*/ 135687 w 135687"/>
              <a:gd name="connsiteY1" fmla="*/ 0 h 1052850"/>
              <a:gd name="connsiteX2" fmla="*/ 135687 w 135687"/>
              <a:gd name="connsiteY2" fmla="*/ 1052850 h 1052850"/>
              <a:gd name="connsiteX3" fmla="*/ 0 w 135687"/>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5687" h="1052850">
                <a:moveTo>
                  <a:pt x="0" y="0"/>
                </a:moveTo>
                <a:lnTo>
                  <a:pt x="135687" y="0"/>
                </a:lnTo>
                <a:lnTo>
                  <a:pt x="135687" y="1052850"/>
                </a:lnTo>
                <a:lnTo>
                  <a:pt x="0" y="1052850"/>
                </a:lnTo>
                <a:close/>
              </a:path>
            </a:pathLst>
          </a:custGeom>
        </p:spPr>
      </p:pic>
      <p:pic>
        <p:nvPicPr>
          <p:cNvPr id="104" name="图片 103">
            <a:extLst>
              <a:ext uri="{FF2B5EF4-FFF2-40B4-BE49-F238E27FC236}">
                <a16:creationId xmlns:a16="http://schemas.microsoft.com/office/drawing/2014/main" id="{4111A386-8321-40F0-9C15-254139965027}"/>
              </a:ext>
            </a:extLst>
          </p:cNvPr>
          <p:cNvPicPr>
            <a:picLocks noChangeAspect="1"/>
          </p:cNvPicPr>
          <p:nvPr/>
        </p:nvPicPr>
        <p:blipFill>
          <a:blip r:embed="rId4"/>
          <a:srcRect l="67429" r="22609"/>
          <a:stretch>
            <a:fillRect/>
          </a:stretch>
        </p:blipFill>
        <p:spPr>
          <a:xfrm>
            <a:off x="1571311" y="4390800"/>
            <a:ext cx="135687" cy="1052850"/>
          </a:xfrm>
          <a:custGeom>
            <a:avLst/>
            <a:gdLst>
              <a:gd name="connsiteX0" fmla="*/ 0 w 135687"/>
              <a:gd name="connsiteY0" fmla="*/ 0 h 1052850"/>
              <a:gd name="connsiteX1" fmla="*/ 135687 w 135687"/>
              <a:gd name="connsiteY1" fmla="*/ 0 h 1052850"/>
              <a:gd name="connsiteX2" fmla="*/ 135687 w 135687"/>
              <a:gd name="connsiteY2" fmla="*/ 1052850 h 1052850"/>
              <a:gd name="connsiteX3" fmla="*/ 0 w 135687"/>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5687" h="1052850">
                <a:moveTo>
                  <a:pt x="0" y="0"/>
                </a:moveTo>
                <a:lnTo>
                  <a:pt x="135687" y="0"/>
                </a:lnTo>
                <a:lnTo>
                  <a:pt x="135687" y="1052850"/>
                </a:lnTo>
                <a:lnTo>
                  <a:pt x="0" y="1052850"/>
                </a:lnTo>
                <a:close/>
              </a:path>
            </a:pathLst>
          </a:custGeom>
        </p:spPr>
      </p:pic>
      <p:pic>
        <p:nvPicPr>
          <p:cNvPr id="105" name="图片 104">
            <a:extLst>
              <a:ext uri="{FF2B5EF4-FFF2-40B4-BE49-F238E27FC236}">
                <a16:creationId xmlns:a16="http://schemas.microsoft.com/office/drawing/2014/main" id="{70EA0226-0A7E-43C6-BF22-156555173D21}"/>
              </a:ext>
            </a:extLst>
          </p:cNvPr>
          <p:cNvPicPr>
            <a:picLocks noChangeAspect="1"/>
          </p:cNvPicPr>
          <p:nvPr/>
        </p:nvPicPr>
        <p:blipFill>
          <a:blip r:embed="rId4"/>
          <a:srcRect l="56125" r="33913"/>
          <a:stretch>
            <a:fillRect/>
          </a:stretch>
        </p:blipFill>
        <p:spPr>
          <a:xfrm>
            <a:off x="1417346" y="4390800"/>
            <a:ext cx="135687" cy="1052850"/>
          </a:xfrm>
          <a:custGeom>
            <a:avLst/>
            <a:gdLst>
              <a:gd name="connsiteX0" fmla="*/ 0 w 135687"/>
              <a:gd name="connsiteY0" fmla="*/ 0 h 1052850"/>
              <a:gd name="connsiteX1" fmla="*/ 135687 w 135687"/>
              <a:gd name="connsiteY1" fmla="*/ 0 h 1052850"/>
              <a:gd name="connsiteX2" fmla="*/ 135687 w 135687"/>
              <a:gd name="connsiteY2" fmla="*/ 1052850 h 1052850"/>
              <a:gd name="connsiteX3" fmla="*/ 0 w 135687"/>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5687" h="1052850">
                <a:moveTo>
                  <a:pt x="0" y="0"/>
                </a:moveTo>
                <a:lnTo>
                  <a:pt x="135687" y="0"/>
                </a:lnTo>
                <a:lnTo>
                  <a:pt x="135687" y="1052850"/>
                </a:lnTo>
                <a:lnTo>
                  <a:pt x="0" y="1052850"/>
                </a:lnTo>
                <a:close/>
              </a:path>
            </a:pathLst>
          </a:custGeom>
        </p:spPr>
      </p:pic>
      <p:pic>
        <p:nvPicPr>
          <p:cNvPr id="106" name="图片 105">
            <a:extLst>
              <a:ext uri="{FF2B5EF4-FFF2-40B4-BE49-F238E27FC236}">
                <a16:creationId xmlns:a16="http://schemas.microsoft.com/office/drawing/2014/main" id="{B09D7ECE-874B-4669-B1B8-49DC2AE828E5}"/>
              </a:ext>
            </a:extLst>
          </p:cNvPr>
          <p:cNvPicPr>
            <a:picLocks noChangeAspect="1"/>
          </p:cNvPicPr>
          <p:nvPr/>
        </p:nvPicPr>
        <p:blipFill>
          <a:blip r:embed="rId4"/>
          <a:srcRect l="44820" r="45217"/>
          <a:stretch>
            <a:fillRect/>
          </a:stretch>
        </p:blipFill>
        <p:spPr>
          <a:xfrm>
            <a:off x="1263381" y="4390800"/>
            <a:ext cx="135687" cy="1052850"/>
          </a:xfrm>
          <a:custGeom>
            <a:avLst/>
            <a:gdLst>
              <a:gd name="connsiteX0" fmla="*/ 0 w 135687"/>
              <a:gd name="connsiteY0" fmla="*/ 0 h 1052850"/>
              <a:gd name="connsiteX1" fmla="*/ 135687 w 135687"/>
              <a:gd name="connsiteY1" fmla="*/ 0 h 1052850"/>
              <a:gd name="connsiteX2" fmla="*/ 135687 w 135687"/>
              <a:gd name="connsiteY2" fmla="*/ 1052850 h 1052850"/>
              <a:gd name="connsiteX3" fmla="*/ 0 w 135687"/>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5687" h="1052850">
                <a:moveTo>
                  <a:pt x="0" y="0"/>
                </a:moveTo>
                <a:lnTo>
                  <a:pt x="135687" y="0"/>
                </a:lnTo>
                <a:lnTo>
                  <a:pt x="135687" y="1052850"/>
                </a:lnTo>
                <a:lnTo>
                  <a:pt x="0" y="1052850"/>
                </a:lnTo>
                <a:close/>
              </a:path>
            </a:pathLst>
          </a:custGeom>
        </p:spPr>
      </p:pic>
      <p:pic>
        <p:nvPicPr>
          <p:cNvPr id="107" name="图片 106">
            <a:extLst>
              <a:ext uri="{FF2B5EF4-FFF2-40B4-BE49-F238E27FC236}">
                <a16:creationId xmlns:a16="http://schemas.microsoft.com/office/drawing/2014/main" id="{1263B23A-5526-4694-BABF-17B2911FE355}"/>
              </a:ext>
            </a:extLst>
          </p:cNvPr>
          <p:cNvPicPr>
            <a:picLocks noChangeAspect="1"/>
          </p:cNvPicPr>
          <p:nvPr/>
        </p:nvPicPr>
        <p:blipFill>
          <a:blip r:embed="rId4"/>
          <a:srcRect l="33516" r="56522"/>
          <a:stretch>
            <a:fillRect/>
          </a:stretch>
        </p:blipFill>
        <p:spPr>
          <a:xfrm>
            <a:off x="1109416" y="4390800"/>
            <a:ext cx="135687" cy="1052850"/>
          </a:xfrm>
          <a:custGeom>
            <a:avLst/>
            <a:gdLst>
              <a:gd name="connsiteX0" fmla="*/ 0 w 135687"/>
              <a:gd name="connsiteY0" fmla="*/ 0 h 1052850"/>
              <a:gd name="connsiteX1" fmla="*/ 135687 w 135687"/>
              <a:gd name="connsiteY1" fmla="*/ 0 h 1052850"/>
              <a:gd name="connsiteX2" fmla="*/ 135687 w 135687"/>
              <a:gd name="connsiteY2" fmla="*/ 1052850 h 1052850"/>
              <a:gd name="connsiteX3" fmla="*/ 0 w 135687"/>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5687" h="1052850">
                <a:moveTo>
                  <a:pt x="0" y="0"/>
                </a:moveTo>
                <a:lnTo>
                  <a:pt x="135687" y="0"/>
                </a:lnTo>
                <a:lnTo>
                  <a:pt x="135687" y="1052850"/>
                </a:lnTo>
                <a:lnTo>
                  <a:pt x="0" y="1052850"/>
                </a:lnTo>
                <a:close/>
              </a:path>
            </a:pathLst>
          </a:custGeom>
        </p:spPr>
      </p:pic>
      <p:pic>
        <p:nvPicPr>
          <p:cNvPr id="108" name="图片 107">
            <a:extLst>
              <a:ext uri="{FF2B5EF4-FFF2-40B4-BE49-F238E27FC236}">
                <a16:creationId xmlns:a16="http://schemas.microsoft.com/office/drawing/2014/main" id="{AB0C7143-DD54-4B37-A1CA-7DC37230E0EF}"/>
              </a:ext>
            </a:extLst>
          </p:cNvPr>
          <p:cNvPicPr>
            <a:picLocks noChangeAspect="1"/>
          </p:cNvPicPr>
          <p:nvPr/>
        </p:nvPicPr>
        <p:blipFill>
          <a:blip r:embed="rId4"/>
          <a:srcRect l="22212" r="67826"/>
          <a:stretch>
            <a:fillRect/>
          </a:stretch>
        </p:blipFill>
        <p:spPr>
          <a:xfrm>
            <a:off x="955451" y="4390800"/>
            <a:ext cx="135687" cy="1052850"/>
          </a:xfrm>
          <a:custGeom>
            <a:avLst/>
            <a:gdLst>
              <a:gd name="connsiteX0" fmla="*/ 0 w 135687"/>
              <a:gd name="connsiteY0" fmla="*/ 0 h 1052850"/>
              <a:gd name="connsiteX1" fmla="*/ 135687 w 135687"/>
              <a:gd name="connsiteY1" fmla="*/ 0 h 1052850"/>
              <a:gd name="connsiteX2" fmla="*/ 135687 w 135687"/>
              <a:gd name="connsiteY2" fmla="*/ 1052850 h 1052850"/>
              <a:gd name="connsiteX3" fmla="*/ 0 w 135687"/>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5687" h="1052850">
                <a:moveTo>
                  <a:pt x="0" y="0"/>
                </a:moveTo>
                <a:lnTo>
                  <a:pt x="135687" y="0"/>
                </a:lnTo>
                <a:lnTo>
                  <a:pt x="135687" y="1052850"/>
                </a:lnTo>
                <a:lnTo>
                  <a:pt x="0" y="1052850"/>
                </a:lnTo>
                <a:close/>
              </a:path>
            </a:pathLst>
          </a:custGeom>
        </p:spPr>
      </p:pic>
      <p:pic>
        <p:nvPicPr>
          <p:cNvPr id="109" name="图片 108">
            <a:extLst>
              <a:ext uri="{FF2B5EF4-FFF2-40B4-BE49-F238E27FC236}">
                <a16:creationId xmlns:a16="http://schemas.microsoft.com/office/drawing/2014/main" id="{B4CF078F-7A23-4E8B-AB85-93C32EBCCF64}"/>
              </a:ext>
            </a:extLst>
          </p:cNvPr>
          <p:cNvPicPr>
            <a:picLocks noChangeAspect="1"/>
          </p:cNvPicPr>
          <p:nvPr/>
        </p:nvPicPr>
        <p:blipFill>
          <a:blip r:embed="rId4"/>
          <a:srcRect l="10908" r="79130"/>
          <a:stretch>
            <a:fillRect/>
          </a:stretch>
        </p:blipFill>
        <p:spPr>
          <a:xfrm>
            <a:off x="801486" y="4390800"/>
            <a:ext cx="135687" cy="1052850"/>
          </a:xfrm>
          <a:custGeom>
            <a:avLst/>
            <a:gdLst>
              <a:gd name="connsiteX0" fmla="*/ 0 w 135687"/>
              <a:gd name="connsiteY0" fmla="*/ 0 h 1052850"/>
              <a:gd name="connsiteX1" fmla="*/ 135687 w 135687"/>
              <a:gd name="connsiteY1" fmla="*/ 0 h 1052850"/>
              <a:gd name="connsiteX2" fmla="*/ 135687 w 135687"/>
              <a:gd name="connsiteY2" fmla="*/ 1052850 h 1052850"/>
              <a:gd name="connsiteX3" fmla="*/ 0 w 135687"/>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5687" h="1052850">
                <a:moveTo>
                  <a:pt x="0" y="0"/>
                </a:moveTo>
                <a:lnTo>
                  <a:pt x="135687" y="0"/>
                </a:lnTo>
                <a:lnTo>
                  <a:pt x="135687" y="1052850"/>
                </a:lnTo>
                <a:lnTo>
                  <a:pt x="0" y="1052850"/>
                </a:lnTo>
                <a:close/>
              </a:path>
            </a:pathLst>
          </a:custGeom>
        </p:spPr>
      </p:pic>
      <p:pic>
        <p:nvPicPr>
          <p:cNvPr id="110" name="图片 109">
            <a:extLst>
              <a:ext uri="{FF2B5EF4-FFF2-40B4-BE49-F238E27FC236}">
                <a16:creationId xmlns:a16="http://schemas.microsoft.com/office/drawing/2014/main" id="{F7281868-715F-4526-A0E4-6E6B67AD6E28}"/>
              </a:ext>
            </a:extLst>
          </p:cNvPr>
          <p:cNvPicPr>
            <a:picLocks noChangeAspect="1"/>
          </p:cNvPicPr>
          <p:nvPr/>
        </p:nvPicPr>
        <p:blipFill>
          <a:blip r:embed="rId4"/>
          <a:srcRect r="90434"/>
          <a:stretch>
            <a:fillRect/>
          </a:stretch>
        </p:blipFill>
        <p:spPr>
          <a:xfrm>
            <a:off x="652923" y="4390800"/>
            <a:ext cx="130285" cy="1052850"/>
          </a:xfrm>
          <a:custGeom>
            <a:avLst/>
            <a:gdLst>
              <a:gd name="connsiteX0" fmla="*/ 0 w 130285"/>
              <a:gd name="connsiteY0" fmla="*/ 0 h 1052850"/>
              <a:gd name="connsiteX1" fmla="*/ 130285 w 130285"/>
              <a:gd name="connsiteY1" fmla="*/ 0 h 1052850"/>
              <a:gd name="connsiteX2" fmla="*/ 130285 w 130285"/>
              <a:gd name="connsiteY2" fmla="*/ 1052850 h 1052850"/>
              <a:gd name="connsiteX3" fmla="*/ 0 w 130285"/>
              <a:gd name="connsiteY3" fmla="*/ 1052850 h 1052850"/>
            </a:gdLst>
            <a:ahLst/>
            <a:cxnLst>
              <a:cxn ang="0">
                <a:pos x="connsiteX0" y="connsiteY0"/>
              </a:cxn>
              <a:cxn ang="0">
                <a:pos x="connsiteX1" y="connsiteY1"/>
              </a:cxn>
              <a:cxn ang="0">
                <a:pos x="connsiteX2" y="connsiteY2"/>
              </a:cxn>
              <a:cxn ang="0">
                <a:pos x="connsiteX3" y="connsiteY3"/>
              </a:cxn>
            </a:cxnLst>
            <a:rect l="l" t="t" r="r" b="b"/>
            <a:pathLst>
              <a:path w="130285" h="1052850">
                <a:moveTo>
                  <a:pt x="0" y="0"/>
                </a:moveTo>
                <a:lnTo>
                  <a:pt x="130285" y="0"/>
                </a:lnTo>
                <a:lnTo>
                  <a:pt x="130285" y="1052850"/>
                </a:lnTo>
                <a:lnTo>
                  <a:pt x="0" y="1052850"/>
                </a:lnTo>
                <a:close/>
              </a:path>
            </a:pathLst>
          </a:custGeom>
        </p:spPr>
      </p:pic>
      <p:grpSp>
        <p:nvGrpSpPr>
          <p:cNvPr id="37" name="组合 36">
            <a:extLst>
              <a:ext uri="{FF2B5EF4-FFF2-40B4-BE49-F238E27FC236}">
                <a16:creationId xmlns:a16="http://schemas.microsoft.com/office/drawing/2014/main" id="{2A2FE72E-C690-461C-926C-13D5BFE8D82A}"/>
              </a:ext>
            </a:extLst>
          </p:cNvPr>
          <p:cNvGrpSpPr/>
          <p:nvPr/>
        </p:nvGrpSpPr>
        <p:grpSpPr>
          <a:xfrm>
            <a:off x="6241344" y="1574796"/>
            <a:ext cx="1686527" cy="3877063"/>
            <a:chOff x="6241344" y="1847642"/>
            <a:chExt cx="1686527" cy="3877063"/>
          </a:xfrm>
        </p:grpSpPr>
        <p:pic>
          <p:nvPicPr>
            <p:cNvPr id="5" name="图片 4">
              <a:extLst>
                <a:ext uri="{FF2B5EF4-FFF2-40B4-BE49-F238E27FC236}">
                  <a16:creationId xmlns:a16="http://schemas.microsoft.com/office/drawing/2014/main" id="{21896FAF-DB92-451A-BD9F-636C06ACB4BF}"/>
                </a:ext>
              </a:extLst>
            </p:cNvPr>
            <p:cNvPicPr>
              <a:picLocks noChangeAspect="1"/>
            </p:cNvPicPr>
            <p:nvPr/>
          </p:nvPicPr>
          <p:blipFill rotWithShape="1">
            <a:blip r:embed="rId5"/>
            <a:srcRect l="1745" r="1768"/>
            <a:stretch/>
          </p:blipFill>
          <p:spPr>
            <a:xfrm>
              <a:off x="6316350" y="2185557"/>
              <a:ext cx="1536514" cy="3539148"/>
            </a:xfrm>
            <a:prstGeom prst="rect">
              <a:avLst/>
            </a:prstGeom>
          </p:spPr>
        </p:pic>
        <p:sp>
          <p:nvSpPr>
            <p:cNvPr id="90" name="文本框 89">
              <a:extLst>
                <a:ext uri="{FF2B5EF4-FFF2-40B4-BE49-F238E27FC236}">
                  <a16:creationId xmlns:a16="http://schemas.microsoft.com/office/drawing/2014/main" id="{F0BE5F39-323F-4AD9-B437-FCE001D61D08}"/>
                </a:ext>
              </a:extLst>
            </p:cNvPr>
            <p:cNvSpPr txBox="1"/>
            <p:nvPr/>
          </p:nvSpPr>
          <p:spPr>
            <a:xfrm>
              <a:off x="6241344" y="1847642"/>
              <a:ext cx="1686527" cy="292388"/>
            </a:xfrm>
            <a:prstGeom prst="rect">
              <a:avLst/>
            </a:prstGeom>
            <a:noFill/>
          </p:spPr>
          <p:txBody>
            <a:bodyPr wrap="square" rtlCol="0">
              <a:spAutoFit/>
            </a:bodyPr>
            <a:lstStyle/>
            <a:p>
              <a:pPr algn="ctr"/>
              <a:r>
                <a:rPr lang="en-US" altLang="zh-CN" sz="1300" b="1" dirty="0"/>
                <a:t>Transformer Encoder</a:t>
              </a:r>
              <a:endParaRPr lang="zh-CN" altLang="en-US" sz="1300" b="1" dirty="0"/>
            </a:p>
          </p:txBody>
        </p:sp>
      </p:grpSp>
      <p:cxnSp>
        <p:nvCxnSpPr>
          <p:cNvPr id="35" name="直接连接符 34">
            <a:extLst>
              <a:ext uri="{FF2B5EF4-FFF2-40B4-BE49-F238E27FC236}">
                <a16:creationId xmlns:a16="http://schemas.microsoft.com/office/drawing/2014/main" id="{93920C28-9C22-4C53-969D-2137FBD31709}"/>
              </a:ext>
            </a:extLst>
          </p:cNvPr>
          <p:cNvCxnSpPr>
            <a:cxnSpLocks/>
          </p:cNvCxnSpPr>
          <p:nvPr/>
        </p:nvCxnSpPr>
        <p:spPr>
          <a:xfrm>
            <a:off x="6017136" y="1574796"/>
            <a:ext cx="0" cy="4054394"/>
          </a:xfrm>
          <a:prstGeom prst="line">
            <a:avLst/>
          </a:prstGeom>
          <a:ln w="28575">
            <a:solidFill>
              <a:schemeClr val="tx1">
                <a:lumMod val="50000"/>
                <a:lumOff val="50000"/>
              </a:schemeClr>
            </a:solidFill>
            <a:prstDash val="dash"/>
          </a:ln>
        </p:spPr>
        <p:style>
          <a:lnRef idx="1">
            <a:schemeClr val="accent3"/>
          </a:lnRef>
          <a:fillRef idx="0">
            <a:schemeClr val="accent3"/>
          </a:fillRef>
          <a:effectRef idx="0">
            <a:schemeClr val="accent3"/>
          </a:effectRef>
          <a:fontRef idx="minor">
            <a:schemeClr val="tx1"/>
          </a:fontRef>
        </p:style>
      </p:cxnSp>
      <p:grpSp>
        <p:nvGrpSpPr>
          <p:cNvPr id="73" name="组合 72">
            <a:extLst>
              <a:ext uri="{FF2B5EF4-FFF2-40B4-BE49-F238E27FC236}">
                <a16:creationId xmlns:a16="http://schemas.microsoft.com/office/drawing/2014/main" id="{1380BB70-93F3-4ACA-A646-1A2342C8FAE6}"/>
              </a:ext>
            </a:extLst>
          </p:cNvPr>
          <p:cNvGrpSpPr/>
          <p:nvPr/>
        </p:nvGrpSpPr>
        <p:grpSpPr>
          <a:xfrm>
            <a:off x="7492369" y="1574796"/>
            <a:ext cx="3999545" cy="3886708"/>
            <a:chOff x="7492369" y="1847642"/>
            <a:chExt cx="3999545" cy="3886708"/>
          </a:xfrm>
        </p:grpSpPr>
        <p:grpSp>
          <p:nvGrpSpPr>
            <p:cNvPr id="72" name="组合 71">
              <a:extLst>
                <a:ext uri="{FF2B5EF4-FFF2-40B4-BE49-F238E27FC236}">
                  <a16:creationId xmlns:a16="http://schemas.microsoft.com/office/drawing/2014/main" id="{7A2F683A-0066-41E0-8B82-4199D04B383C}"/>
                </a:ext>
              </a:extLst>
            </p:cNvPr>
            <p:cNvGrpSpPr/>
            <p:nvPr/>
          </p:nvGrpSpPr>
          <p:grpSpPr>
            <a:xfrm>
              <a:off x="8212095" y="1847642"/>
              <a:ext cx="3279819" cy="3886708"/>
              <a:chOff x="8212095" y="1847642"/>
              <a:chExt cx="3279819" cy="3886708"/>
            </a:xfrm>
          </p:grpSpPr>
          <p:pic>
            <p:nvPicPr>
              <p:cNvPr id="6" name="图片 5">
                <a:extLst>
                  <a:ext uri="{FF2B5EF4-FFF2-40B4-BE49-F238E27FC236}">
                    <a16:creationId xmlns:a16="http://schemas.microsoft.com/office/drawing/2014/main" id="{1E6A668C-1B74-4C64-828D-DF7CFF4FD547}"/>
                  </a:ext>
                </a:extLst>
              </p:cNvPr>
              <p:cNvPicPr>
                <a:picLocks noChangeAspect="1"/>
              </p:cNvPicPr>
              <p:nvPr/>
            </p:nvPicPr>
            <p:blipFill rotWithShape="1">
              <a:blip r:embed="rId6"/>
              <a:srcRect l="2020"/>
              <a:stretch/>
            </p:blipFill>
            <p:spPr>
              <a:xfrm>
                <a:off x="8212095" y="2140030"/>
                <a:ext cx="3279819" cy="3594320"/>
              </a:xfrm>
              <a:prstGeom prst="rect">
                <a:avLst/>
              </a:prstGeom>
            </p:spPr>
          </p:pic>
          <p:sp>
            <p:nvSpPr>
              <p:cNvPr id="99" name="文本框 98">
                <a:extLst>
                  <a:ext uri="{FF2B5EF4-FFF2-40B4-BE49-F238E27FC236}">
                    <a16:creationId xmlns:a16="http://schemas.microsoft.com/office/drawing/2014/main" id="{F5A1D12D-58FB-4115-9104-96713BCB586A}"/>
                  </a:ext>
                </a:extLst>
              </p:cNvPr>
              <p:cNvSpPr txBox="1"/>
              <p:nvPr/>
            </p:nvSpPr>
            <p:spPr>
              <a:xfrm>
                <a:off x="9008741" y="1847642"/>
                <a:ext cx="1686527" cy="292388"/>
              </a:xfrm>
              <a:prstGeom prst="rect">
                <a:avLst/>
              </a:prstGeom>
              <a:noFill/>
            </p:spPr>
            <p:txBody>
              <a:bodyPr wrap="square" rtlCol="0">
                <a:spAutoFit/>
              </a:bodyPr>
              <a:lstStyle/>
              <a:p>
                <a:pPr algn="ctr"/>
                <a:r>
                  <a:rPr lang="en-US" altLang="zh-CN" sz="1300" b="1" dirty="0"/>
                  <a:t>Multi-Head Attention</a:t>
                </a:r>
                <a:endParaRPr lang="zh-CN" altLang="en-US" sz="1300" b="1" dirty="0"/>
              </a:p>
            </p:txBody>
          </p:sp>
        </p:grpSp>
        <p:cxnSp>
          <p:nvCxnSpPr>
            <p:cNvPr id="71" name="直接箭头连接符 70">
              <a:extLst>
                <a:ext uri="{FF2B5EF4-FFF2-40B4-BE49-F238E27FC236}">
                  <a16:creationId xmlns:a16="http://schemas.microsoft.com/office/drawing/2014/main" id="{66782E90-9737-441C-81BA-5B25ACD762F1}"/>
                </a:ext>
              </a:extLst>
            </p:cNvPr>
            <p:cNvCxnSpPr/>
            <p:nvPr/>
          </p:nvCxnSpPr>
          <p:spPr>
            <a:xfrm>
              <a:off x="7492369" y="4418534"/>
              <a:ext cx="771219" cy="0"/>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00" name="Text Box 14">
            <a:extLst>
              <a:ext uri="{FF2B5EF4-FFF2-40B4-BE49-F238E27FC236}">
                <a16:creationId xmlns:a16="http://schemas.microsoft.com/office/drawing/2014/main" id="{5C34B406-263E-4362-83E4-17800A7CEADB}"/>
              </a:ext>
            </a:extLst>
          </p:cNvPr>
          <p:cNvSpPr txBox="1">
            <a:spLocks noChangeArrowheads="1"/>
          </p:cNvSpPr>
          <p:nvPr/>
        </p:nvSpPr>
        <p:spPr bwMode="auto">
          <a:xfrm>
            <a:off x="2076573" y="5894856"/>
            <a:ext cx="8901685" cy="830997"/>
          </a:xfrm>
          <a:prstGeom prst="rect">
            <a:avLst/>
          </a:prstGeom>
        </p:spPr>
        <p:txBody>
          <a:bodyPr wrap="square">
            <a:spAutoFit/>
          </a:bodyPr>
          <a:lstStyle>
            <a:defPPr>
              <a:defRPr lang="en-US"/>
            </a:defPPr>
            <a:lvl1pPr algn="ctr">
              <a:defRPr kumimoji="0" sz="2800" b="1">
                <a:latin typeface="Calibri" panose="020F0502020204030204" pitchFamily="34" charset="0"/>
                <a:cs typeface="Calibri" panose="020F0502020204030204" pitchFamily="34" charset="0"/>
              </a:defRPr>
            </a:lvl1pPr>
          </a:lstStyle>
          <a:p>
            <a:pPr marL="457200" indent="-457200" algn="l" defTabSz="914400" fontAlgn="base">
              <a:spcBef>
                <a:spcPct val="0"/>
              </a:spcBef>
              <a:spcAft>
                <a:spcPct val="0"/>
              </a:spcAft>
              <a:buFont typeface="Arial" panose="020B0604020202020204" pitchFamily="34" charset="0"/>
              <a:buChar char="•"/>
            </a:pPr>
            <a:r>
              <a:rPr lang="en-US" sz="2400" b="0" dirty="0">
                <a:solidFill>
                  <a:srgbClr val="000000"/>
                </a:solidFill>
                <a:latin typeface="+mn-lt"/>
                <a:ea typeface="ＭＳ Ｐゴシック" pitchFamily="-123" charset="-128"/>
              </a:rPr>
              <a:t>Only needs </a:t>
            </a:r>
            <a:r>
              <a:rPr lang="en-US" sz="2400" i="1" dirty="0">
                <a:solidFill>
                  <a:srgbClr val="0070C0"/>
                </a:solidFill>
                <a:latin typeface="+mn-lt"/>
                <a:ea typeface="ＭＳ Ｐゴシック" pitchFamily="-123" charset="-128"/>
              </a:rPr>
              <a:t>O(1)</a:t>
            </a:r>
            <a:r>
              <a:rPr lang="en-US" sz="2400" b="0" dirty="0">
                <a:solidFill>
                  <a:srgbClr val="000000"/>
                </a:solidFill>
                <a:latin typeface="+mn-lt"/>
                <a:ea typeface="ＭＳ Ｐゴシック" pitchFamily="-123" charset="-128"/>
              </a:rPr>
              <a:t> </a:t>
            </a:r>
            <a:r>
              <a:rPr lang="en-US" sz="2400" i="1" dirty="0">
                <a:solidFill>
                  <a:srgbClr val="0070C0"/>
                </a:solidFill>
                <a:latin typeface="+mn-lt"/>
                <a:ea typeface="ＭＳ Ｐゴシック" pitchFamily="-123" charset="-128"/>
              </a:rPr>
              <a:t>sequential operations</a:t>
            </a:r>
          </a:p>
          <a:p>
            <a:pPr marL="457200" indent="-457200" algn="l" defTabSz="914400" fontAlgn="base">
              <a:spcBef>
                <a:spcPct val="0"/>
              </a:spcBef>
              <a:spcAft>
                <a:spcPct val="0"/>
              </a:spcAft>
              <a:buFont typeface="Arial" panose="020B0604020202020204" pitchFamily="34" charset="0"/>
              <a:buChar char="•"/>
            </a:pPr>
            <a:r>
              <a:rPr lang="en-US" sz="2400" b="0" dirty="0">
                <a:solidFill>
                  <a:srgbClr val="000000"/>
                </a:solidFill>
                <a:latin typeface="+mn-lt"/>
                <a:ea typeface="ＭＳ Ｐゴシック" pitchFamily="-123" charset="-128"/>
              </a:rPr>
              <a:t>Reduces the overhead of training the feature extractor</a:t>
            </a:r>
          </a:p>
        </p:txBody>
      </p:sp>
      <p:sp>
        <p:nvSpPr>
          <p:cNvPr id="4" name="灯片编号占位符 3">
            <a:extLst>
              <a:ext uri="{FF2B5EF4-FFF2-40B4-BE49-F238E27FC236}">
                <a16:creationId xmlns:a16="http://schemas.microsoft.com/office/drawing/2014/main" id="{0CDD52D7-7510-44F2-80DF-69E291929583}"/>
              </a:ext>
            </a:extLst>
          </p:cNvPr>
          <p:cNvSpPr>
            <a:spLocks noGrp="1"/>
          </p:cNvSpPr>
          <p:nvPr>
            <p:ph type="sldNum" sz="quarter" idx="12"/>
          </p:nvPr>
        </p:nvSpPr>
        <p:spPr/>
        <p:txBody>
          <a:bodyPr/>
          <a:lstStyle/>
          <a:p>
            <a:fld id="{E8D85234-B3AF-4D13-AF2A-D2280F6ACEA4}" type="slidenum">
              <a:rPr lang="zh-CN" altLang="en-US" smtClean="0"/>
              <a:t>21</a:t>
            </a:fld>
            <a:endParaRPr lang="zh-CN" altLang="en-US"/>
          </a:p>
        </p:txBody>
      </p:sp>
      <p:sp>
        <p:nvSpPr>
          <p:cNvPr id="122" name="椭圆 121">
            <a:extLst>
              <a:ext uri="{FF2B5EF4-FFF2-40B4-BE49-F238E27FC236}">
                <a16:creationId xmlns:a16="http://schemas.microsoft.com/office/drawing/2014/main" id="{E1CCC569-192E-4EB8-ADE4-3EB41D21DBE5}"/>
              </a:ext>
            </a:extLst>
          </p:cNvPr>
          <p:cNvSpPr/>
          <p:nvPr/>
        </p:nvSpPr>
        <p:spPr>
          <a:xfrm>
            <a:off x="655888" y="3031068"/>
            <a:ext cx="1233905" cy="904330"/>
          </a:xfrm>
          <a:prstGeom prst="ellipse">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46B972B6-D50D-40D8-998A-5D509D342EA3}"/>
              </a:ext>
            </a:extLst>
          </p:cNvPr>
          <p:cNvSpPr/>
          <p:nvPr/>
        </p:nvSpPr>
        <p:spPr>
          <a:xfrm>
            <a:off x="1787380" y="3161107"/>
            <a:ext cx="905781" cy="597250"/>
          </a:xfrm>
          <a:prstGeom prst="ellipse">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94EBBA8A-2B2E-4645-A7A8-CF6E8791F86E}"/>
              </a:ext>
            </a:extLst>
          </p:cNvPr>
          <p:cNvSpPr/>
          <p:nvPr/>
        </p:nvSpPr>
        <p:spPr>
          <a:xfrm>
            <a:off x="4265225" y="602676"/>
            <a:ext cx="3965316" cy="590931"/>
          </a:xfrm>
          <a:prstGeom prst="rect">
            <a:avLst/>
          </a:prstGeom>
        </p:spPr>
        <p:txBody>
          <a:bodyPr vert="horz" lIns="91440" tIns="45720" rIns="91440" bIns="45720" rtlCol="0" anchor="ctr">
            <a:normAutofit/>
          </a:bodyPr>
          <a:lstStyle/>
          <a:p>
            <a:pPr>
              <a:lnSpc>
                <a:spcPct val="90000"/>
              </a:lnSpc>
              <a:spcBef>
                <a:spcPct val="0"/>
              </a:spcBef>
            </a:pPr>
            <a:r>
              <a:rPr lang="en-US" altLang="zh-CN" sz="3600" dirty="0">
                <a:latin typeface="+mj-lt"/>
                <a:ea typeface="+mj-ea"/>
                <a:cs typeface="+mj-cs"/>
              </a:rPr>
              <a:t>self-attention-based</a:t>
            </a:r>
            <a:endParaRPr lang="zh-CN" altLang="en-US" sz="3600" dirty="0">
              <a:latin typeface="+mj-lt"/>
              <a:ea typeface="+mj-ea"/>
              <a:cs typeface="+mj-cs"/>
            </a:endParaRPr>
          </a:p>
        </p:txBody>
      </p:sp>
    </p:spTree>
    <p:custDataLst>
      <p:tags r:id="rId1"/>
    </p:custDataLst>
    <p:extLst>
      <p:ext uri="{BB962C8B-B14F-4D97-AF65-F5344CB8AC3E}">
        <p14:creationId xmlns:p14="http://schemas.microsoft.com/office/powerpoint/2010/main" val="125278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0" fill="hold"/>
                                        <p:tgtEl>
                                          <p:spTgt spid="8"/>
                                        </p:tgtEl>
                                        <p:attrNameLst>
                                          <p:attrName>style.color</p:attrName>
                                        </p:attrNameLst>
                                      </p:cBhvr>
                                      <p:to>
                                        <a:srgbClr val="0070C0"/>
                                      </p:to>
                                    </p:animClr>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4.58333E-6 1.85185E-6 L 0.30507 1.85185E-6 " pathEditMode="relative" rAng="0" ptsTypes="AA">
                                      <p:cBhvr>
                                        <p:cTn id="10" dur="1000" fill="hold"/>
                                        <p:tgtEl>
                                          <p:spTgt spid="102"/>
                                        </p:tgtEl>
                                        <p:attrNameLst>
                                          <p:attrName>ppt_x</p:attrName>
                                          <p:attrName>ppt_y</p:attrName>
                                        </p:attrNameLst>
                                      </p:cBhvr>
                                      <p:rCtr x="15247" y="0"/>
                                    </p:animMotion>
                                  </p:childTnLst>
                                </p:cTn>
                              </p:par>
                              <p:par>
                                <p:cTn id="11" presetID="63" presetClass="path" presetSubtype="0" accel="50000" decel="50000" fill="hold" nodeType="withEffect">
                                  <p:stCondLst>
                                    <p:cond delay="0"/>
                                  </p:stCondLst>
                                  <p:childTnLst>
                                    <p:animMotion origin="layout" path="M 4.79167E-6 1.85185E-6 L 0.2875 1.85185E-6 " pathEditMode="relative" rAng="0" ptsTypes="AA">
                                      <p:cBhvr>
                                        <p:cTn id="12" dur="1000" fill="hold"/>
                                        <p:tgtEl>
                                          <p:spTgt spid="103"/>
                                        </p:tgtEl>
                                        <p:attrNameLst>
                                          <p:attrName>ppt_x</p:attrName>
                                          <p:attrName>ppt_y</p:attrName>
                                        </p:attrNameLst>
                                      </p:cBhvr>
                                      <p:rCtr x="14375" y="0"/>
                                    </p:animMotion>
                                  </p:childTnLst>
                                </p:cTn>
                              </p:par>
                              <p:par>
                                <p:cTn id="13" presetID="63" presetClass="path" presetSubtype="0" accel="50000" decel="50000" fill="hold" nodeType="withEffect">
                                  <p:stCondLst>
                                    <p:cond delay="0"/>
                                  </p:stCondLst>
                                  <p:childTnLst>
                                    <p:animMotion origin="layout" path="M 5E-6 1.85185E-6 L 0.27097 1.85185E-6 " pathEditMode="relative" rAng="0" ptsTypes="AA">
                                      <p:cBhvr>
                                        <p:cTn id="14" dur="1000" fill="hold"/>
                                        <p:tgtEl>
                                          <p:spTgt spid="104"/>
                                        </p:tgtEl>
                                        <p:attrNameLst>
                                          <p:attrName>ppt_x</p:attrName>
                                          <p:attrName>ppt_y</p:attrName>
                                        </p:attrNameLst>
                                      </p:cBhvr>
                                      <p:rCtr x="13542" y="0"/>
                                    </p:animMotion>
                                  </p:childTnLst>
                                </p:cTn>
                              </p:par>
                              <p:par>
                                <p:cTn id="15" presetID="63" presetClass="path" presetSubtype="0" accel="50000" decel="50000" fill="hold" nodeType="withEffect">
                                  <p:stCondLst>
                                    <p:cond delay="0"/>
                                  </p:stCondLst>
                                  <p:childTnLst>
                                    <p:animMotion origin="layout" path="M -4.79167E-6 1.85185E-6 L 0.25404 1.85185E-6 " pathEditMode="relative" rAng="0" ptsTypes="AA">
                                      <p:cBhvr>
                                        <p:cTn id="16" dur="1000" fill="hold"/>
                                        <p:tgtEl>
                                          <p:spTgt spid="105"/>
                                        </p:tgtEl>
                                        <p:attrNameLst>
                                          <p:attrName>ppt_x</p:attrName>
                                          <p:attrName>ppt_y</p:attrName>
                                        </p:attrNameLst>
                                      </p:cBhvr>
                                      <p:rCtr x="12695" y="0"/>
                                    </p:animMotion>
                                  </p:childTnLst>
                                </p:cTn>
                              </p:par>
                              <p:par>
                                <p:cTn id="17" presetID="63" presetClass="path" presetSubtype="0" accel="50000" decel="50000" fill="hold" nodeType="withEffect">
                                  <p:stCondLst>
                                    <p:cond delay="0"/>
                                  </p:stCondLst>
                                  <p:childTnLst>
                                    <p:animMotion origin="layout" path="M -4.375E-6 1.85185E-6 L 0.21993 1.85185E-6 " pathEditMode="relative" rAng="0" ptsTypes="AA">
                                      <p:cBhvr>
                                        <p:cTn id="18" dur="1000" fill="hold"/>
                                        <p:tgtEl>
                                          <p:spTgt spid="107"/>
                                        </p:tgtEl>
                                        <p:attrNameLst>
                                          <p:attrName>ppt_x</p:attrName>
                                          <p:attrName>ppt_y</p:attrName>
                                        </p:attrNameLst>
                                      </p:cBhvr>
                                      <p:rCtr x="10990" y="0"/>
                                    </p:animMotion>
                                  </p:childTnLst>
                                </p:cTn>
                              </p:par>
                              <p:par>
                                <p:cTn id="19" presetID="63" presetClass="path" presetSubtype="0" accel="50000" decel="50000" fill="hold" nodeType="withEffect">
                                  <p:stCondLst>
                                    <p:cond delay="0"/>
                                  </p:stCondLst>
                                  <p:childTnLst>
                                    <p:animMotion origin="layout" path="M -4.16667E-6 1.85185E-6 L 0.203 1.85185E-6 " pathEditMode="relative" rAng="0" ptsTypes="AA">
                                      <p:cBhvr>
                                        <p:cTn id="20" dur="1000" fill="hold"/>
                                        <p:tgtEl>
                                          <p:spTgt spid="108"/>
                                        </p:tgtEl>
                                        <p:attrNameLst>
                                          <p:attrName>ppt_x</p:attrName>
                                          <p:attrName>ppt_y</p:attrName>
                                        </p:attrNameLst>
                                      </p:cBhvr>
                                      <p:rCtr x="10143" y="0"/>
                                    </p:animMotion>
                                  </p:childTnLst>
                                </p:cTn>
                              </p:par>
                              <p:par>
                                <p:cTn id="21" presetID="63" presetClass="path" presetSubtype="0" accel="50000" decel="50000" fill="hold" nodeType="withEffect">
                                  <p:stCondLst>
                                    <p:cond delay="0"/>
                                  </p:stCondLst>
                                  <p:childTnLst>
                                    <p:animMotion origin="layout" path="M -3.95833E-6 1.85185E-6 L 0.18607 1.85185E-6 " pathEditMode="relative" rAng="0" ptsTypes="AA">
                                      <p:cBhvr>
                                        <p:cTn id="22" dur="1000" fill="hold"/>
                                        <p:tgtEl>
                                          <p:spTgt spid="109"/>
                                        </p:tgtEl>
                                        <p:attrNameLst>
                                          <p:attrName>ppt_x</p:attrName>
                                          <p:attrName>ppt_y</p:attrName>
                                        </p:attrNameLst>
                                      </p:cBhvr>
                                      <p:rCtr x="9297" y="0"/>
                                    </p:animMotion>
                                  </p:childTnLst>
                                </p:cTn>
                              </p:par>
                              <p:par>
                                <p:cTn id="23" presetID="63" presetClass="path" presetSubtype="0" accel="50000" decel="50000" fill="hold" nodeType="withEffect">
                                  <p:stCondLst>
                                    <p:cond delay="0"/>
                                  </p:stCondLst>
                                  <p:childTnLst>
                                    <p:animMotion origin="layout" path="M -4.16667E-6 1.85185E-6 L 0.16888 1.85185E-6 " pathEditMode="relative" rAng="0" ptsTypes="AA">
                                      <p:cBhvr>
                                        <p:cTn id="24" dur="1000" fill="hold"/>
                                        <p:tgtEl>
                                          <p:spTgt spid="110"/>
                                        </p:tgtEl>
                                        <p:attrNameLst>
                                          <p:attrName>ppt_x</p:attrName>
                                          <p:attrName>ppt_y</p:attrName>
                                        </p:attrNameLst>
                                      </p:cBhvr>
                                      <p:rCtr x="8438" y="0"/>
                                    </p:animMotion>
                                  </p:childTnLst>
                                </p:cTn>
                              </p:par>
                              <p:par>
                                <p:cTn id="25" presetID="63" presetClass="path" presetSubtype="0" accel="50000" decel="50000" fill="hold" nodeType="withEffect">
                                  <p:stCondLst>
                                    <p:cond delay="0"/>
                                  </p:stCondLst>
                                  <p:childTnLst>
                                    <p:animMotion origin="layout" path="M -4.58333E-6 1.85185E-6 L 0.23698 1.85185E-6 " pathEditMode="relative" rAng="0" ptsTypes="AA">
                                      <p:cBhvr>
                                        <p:cTn id="26" dur="1000" fill="hold"/>
                                        <p:tgtEl>
                                          <p:spTgt spid="106"/>
                                        </p:tgtEl>
                                        <p:attrNameLst>
                                          <p:attrName>ppt_x</p:attrName>
                                          <p:attrName>ppt_y</p:attrName>
                                        </p:attrNameLst>
                                      </p:cBhvr>
                                      <p:rCtr x="11849" y="0"/>
                                    </p:animMotion>
                                  </p:childTnLst>
                                </p:cTn>
                              </p:par>
                              <p:par>
                                <p:cTn id="27" presetID="22" presetClass="entr" presetSubtype="8"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down)">
                                      <p:cBhvr>
                                        <p:cTn id="33" dur="250"/>
                                        <p:tgtEl>
                                          <p:spTgt spid="49"/>
                                        </p:tgtEl>
                                      </p:cBhvr>
                                    </p:animEffect>
                                  </p:childTnLst>
                                </p:cTn>
                              </p:par>
                              <p:par>
                                <p:cTn id="34" presetID="22" presetClass="entr" presetSubtype="4"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down)">
                                      <p:cBhvr>
                                        <p:cTn id="36" dur="250"/>
                                        <p:tgtEl>
                                          <p:spTgt spid="55"/>
                                        </p:tgtEl>
                                      </p:cBhvr>
                                    </p:animEffect>
                                  </p:childTnLst>
                                </p:cTn>
                              </p:par>
                              <p:par>
                                <p:cTn id="37" presetID="22" presetClass="entr" presetSubtype="4"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down)">
                                      <p:cBhvr>
                                        <p:cTn id="39" dur="250"/>
                                        <p:tgtEl>
                                          <p:spTgt spid="56"/>
                                        </p:tgtEl>
                                      </p:cBhvr>
                                    </p:animEffect>
                                  </p:childTnLst>
                                </p:cTn>
                              </p:par>
                              <p:par>
                                <p:cTn id="40" presetID="22" presetClass="entr" presetSubtype="4"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down)">
                                      <p:cBhvr>
                                        <p:cTn id="42" dur="250"/>
                                        <p:tgtEl>
                                          <p:spTgt spid="57"/>
                                        </p:tgtEl>
                                      </p:cBhvr>
                                    </p:animEffect>
                                  </p:childTnLst>
                                </p:cTn>
                              </p:par>
                              <p:par>
                                <p:cTn id="43" presetID="22" presetClass="entr" presetSubtype="4"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down)">
                                      <p:cBhvr>
                                        <p:cTn id="45" dur="250"/>
                                        <p:tgtEl>
                                          <p:spTgt spid="58"/>
                                        </p:tgtEl>
                                      </p:cBhvr>
                                    </p:animEffect>
                                  </p:childTnLst>
                                </p:cTn>
                              </p:par>
                              <p:par>
                                <p:cTn id="46" presetID="22" presetClass="entr" presetSubtype="4" fill="hold"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down)">
                                      <p:cBhvr>
                                        <p:cTn id="48" dur="250"/>
                                        <p:tgtEl>
                                          <p:spTgt spid="59"/>
                                        </p:tgtEl>
                                      </p:cBhvr>
                                    </p:animEffect>
                                  </p:childTnLst>
                                </p:cTn>
                              </p:par>
                              <p:par>
                                <p:cTn id="49" presetID="22" presetClass="entr" presetSubtype="4"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down)">
                                      <p:cBhvr>
                                        <p:cTn id="51" dur="250"/>
                                        <p:tgtEl>
                                          <p:spTgt spid="60"/>
                                        </p:tgtEl>
                                      </p:cBhvr>
                                    </p:animEffect>
                                  </p:childTnLst>
                                </p:cTn>
                              </p:par>
                              <p:par>
                                <p:cTn id="52" presetID="22" presetClass="entr" presetSubtype="4" fill="hold"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down)">
                                      <p:cBhvr>
                                        <p:cTn id="54" dur="250"/>
                                        <p:tgtEl>
                                          <p:spTgt spid="61"/>
                                        </p:tgtEl>
                                      </p:cBhvr>
                                    </p:animEffect>
                                  </p:childTnLst>
                                </p:cTn>
                              </p:par>
                              <p:par>
                                <p:cTn id="55" presetID="22" presetClass="entr" presetSubtype="4" fill="hold"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wipe(down)">
                                      <p:cBhvr>
                                        <p:cTn id="57" dur="250"/>
                                        <p:tgtEl>
                                          <p:spTgt spid="62"/>
                                        </p:tgtEl>
                                      </p:cBhvr>
                                    </p:animEffect>
                                  </p:childTnLst>
                                </p:cTn>
                              </p:par>
                            </p:childTnLst>
                          </p:cTn>
                        </p:par>
                        <p:par>
                          <p:cTn id="58" fill="hold">
                            <p:stCondLst>
                              <p:cond delay="1250"/>
                            </p:stCondLst>
                            <p:childTnLst>
                              <p:par>
                                <p:cTn id="59" presetID="22" presetClass="entr" presetSubtype="4" fill="hold" nodeType="afterEffect">
                                  <p:stCondLst>
                                    <p:cond delay="0"/>
                                  </p:stCondLst>
                                  <p:childTnLst>
                                    <p:set>
                                      <p:cBhvr>
                                        <p:cTn id="60" dur="1" fill="hold">
                                          <p:stCondLst>
                                            <p:cond delay="0"/>
                                          </p:stCondLst>
                                        </p:cTn>
                                        <p:tgtEl>
                                          <p:spTgt spid="111"/>
                                        </p:tgtEl>
                                        <p:attrNameLst>
                                          <p:attrName>style.visibility</p:attrName>
                                        </p:attrNameLst>
                                      </p:cBhvr>
                                      <p:to>
                                        <p:strVal val="visible"/>
                                      </p:to>
                                    </p:set>
                                    <p:animEffect transition="in" filter="wipe(down)">
                                      <p:cBhvr>
                                        <p:cTn id="61" dur="500"/>
                                        <p:tgtEl>
                                          <p:spTgt spid="111"/>
                                        </p:tgtEl>
                                      </p:cBhvr>
                                    </p:animEffect>
                                  </p:childTnLst>
                                </p:cTn>
                              </p:par>
                              <p:par>
                                <p:cTn id="62" presetID="22" presetClass="entr" presetSubtype="4" fill="hold" nodeType="with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wipe(down)">
                                      <p:cBhvr>
                                        <p:cTn id="64" dur="500"/>
                                        <p:tgtEl>
                                          <p:spTgt spid="112"/>
                                        </p:tgtEl>
                                      </p:cBhvr>
                                    </p:animEffect>
                                  </p:childTnLst>
                                </p:cTn>
                              </p:par>
                              <p:par>
                                <p:cTn id="65" presetID="22" presetClass="entr" presetSubtype="4" fill="hold" nodeType="withEffect">
                                  <p:stCondLst>
                                    <p:cond delay="0"/>
                                  </p:stCondLst>
                                  <p:childTnLst>
                                    <p:set>
                                      <p:cBhvr>
                                        <p:cTn id="66" dur="1" fill="hold">
                                          <p:stCondLst>
                                            <p:cond delay="0"/>
                                          </p:stCondLst>
                                        </p:cTn>
                                        <p:tgtEl>
                                          <p:spTgt spid="113"/>
                                        </p:tgtEl>
                                        <p:attrNameLst>
                                          <p:attrName>style.visibility</p:attrName>
                                        </p:attrNameLst>
                                      </p:cBhvr>
                                      <p:to>
                                        <p:strVal val="visible"/>
                                      </p:to>
                                    </p:set>
                                    <p:animEffect transition="in" filter="wipe(down)">
                                      <p:cBhvr>
                                        <p:cTn id="67" dur="500"/>
                                        <p:tgtEl>
                                          <p:spTgt spid="113"/>
                                        </p:tgtEl>
                                      </p:cBhvr>
                                    </p:animEffect>
                                  </p:childTnLst>
                                </p:cTn>
                              </p:par>
                              <p:par>
                                <p:cTn id="68" presetID="22" presetClass="entr" presetSubtype="4" fill="hold"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wipe(down)">
                                      <p:cBhvr>
                                        <p:cTn id="70" dur="500"/>
                                        <p:tgtEl>
                                          <p:spTgt spid="114"/>
                                        </p:tgtEl>
                                      </p:cBhvr>
                                    </p:animEffect>
                                  </p:childTnLst>
                                </p:cTn>
                              </p:par>
                              <p:par>
                                <p:cTn id="71" presetID="22" presetClass="entr" presetSubtype="4" fill="hold" nodeType="withEffect">
                                  <p:stCondLst>
                                    <p:cond delay="0"/>
                                  </p:stCondLst>
                                  <p:childTnLst>
                                    <p:set>
                                      <p:cBhvr>
                                        <p:cTn id="72" dur="1" fill="hold">
                                          <p:stCondLst>
                                            <p:cond delay="0"/>
                                          </p:stCondLst>
                                        </p:cTn>
                                        <p:tgtEl>
                                          <p:spTgt spid="115"/>
                                        </p:tgtEl>
                                        <p:attrNameLst>
                                          <p:attrName>style.visibility</p:attrName>
                                        </p:attrNameLst>
                                      </p:cBhvr>
                                      <p:to>
                                        <p:strVal val="visible"/>
                                      </p:to>
                                    </p:set>
                                    <p:animEffect transition="in" filter="wipe(down)">
                                      <p:cBhvr>
                                        <p:cTn id="73" dur="500"/>
                                        <p:tgtEl>
                                          <p:spTgt spid="115"/>
                                        </p:tgtEl>
                                      </p:cBhvr>
                                    </p:animEffect>
                                  </p:childTnLst>
                                </p:cTn>
                              </p:par>
                              <p:par>
                                <p:cTn id="74" presetID="22" presetClass="entr" presetSubtype="4" fill="hold" nodeType="withEffect">
                                  <p:stCondLst>
                                    <p:cond delay="0"/>
                                  </p:stCondLst>
                                  <p:childTnLst>
                                    <p:set>
                                      <p:cBhvr>
                                        <p:cTn id="75" dur="1" fill="hold">
                                          <p:stCondLst>
                                            <p:cond delay="0"/>
                                          </p:stCondLst>
                                        </p:cTn>
                                        <p:tgtEl>
                                          <p:spTgt spid="116"/>
                                        </p:tgtEl>
                                        <p:attrNameLst>
                                          <p:attrName>style.visibility</p:attrName>
                                        </p:attrNameLst>
                                      </p:cBhvr>
                                      <p:to>
                                        <p:strVal val="visible"/>
                                      </p:to>
                                    </p:set>
                                    <p:animEffect transition="in" filter="wipe(down)">
                                      <p:cBhvr>
                                        <p:cTn id="76" dur="500"/>
                                        <p:tgtEl>
                                          <p:spTgt spid="116"/>
                                        </p:tgtEl>
                                      </p:cBhvr>
                                    </p:animEffect>
                                  </p:childTnLst>
                                </p:cTn>
                              </p:par>
                              <p:par>
                                <p:cTn id="77" presetID="22" presetClass="entr" presetSubtype="4" fill="hold" nodeType="withEffect">
                                  <p:stCondLst>
                                    <p:cond delay="0"/>
                                  </p:stCondLst>
                                  <p:childTnLst>
                                    <p:set>
                                      <p:cBhvr>
                                        <p:cTn id="78" dur="1" fill="hold">
                                          <p:stCondLst>
                                            <p:cond delay="0"/>
                                          </p:stCondLst>
                                        </p:cTn>
                                        <p:tgtEl>
                                          <p:spTgt spid="117"/>
                                        </p:tgtEl>
                                        <p:attrNameLst>
                                          <p:attrName>style.visibility</p:attrName>
                                        </p:attrNameLst>
                                      </p:cBhvr>
                                      <p:to>
                                        <p:strVal val="visible"/>
                                      </p:to>
                                    </p:set>
                                    <p:animEffect transition="in" filter="wipe(down)">
                                      <p:cBhvr>
                                        <p:cTn id="79" dur="500"/>
                                        <p:tgtEl>
                                          <p:spTgt spid="117"/>
                                        </p:tgtEl>
                                      </p:cBhvr>
                                    </p:animEffect>
                                  </p:childTnLst>
                                </p:cTn>
                              </p:par>
                              <p:par>
                                <p:cTn id="80" presetID="22" presetClass="entr" presetSubtype="4" fill="hold" nodeType="withEffect">
                                  <p:stCondLst>
                                    <p:cond delay="0"/>
                                  </p:stCondLst>
                                  <p:childTnLst>
                                    <p:set>
                                      <p:cBhvr>
                                        <p:cTn id="81" dur="1" fill="hold">
                                          <p:stCondLst>
                                            <p:cond delay="0"/>
                                          </p:stCondLst>
                                        </p:cTn>
                                        <p:tgtEl>
                                          <p:spTgt spid="118"/>
                                        </p:tgtEl>
                                        <p:attrNameLst>
                                          <p:attrName>style.visibility</p:attrName>
                                        </p:attrNameLst>
                                      </p:cBhvr>
                                      <p:to>
                                        <p:strVal val="visible"/>
                                      </p:to>
                                    </p:set>
                                    <p:animEffect transition="in" filter="wipe(down)">
                                      <p:cBhvr>
                                        <p:cTn id="82" dur="500"/>
                                        <p:tgtEl>
                                          <p:spTgt spid="118"/>
                                        </p:tgtEl>
                                      </p:cBhvr>
                                    </p:animEffect>
                                  </p:childTnLst>
                                </p:cTn>
                              </p:par>
                              <p:par>
                                <p:cTn id="83" presetID="22" presetClass="entr" presetSubtype="4" fill="hold" nodeType="withEffect">
                                  <p:stCondLst>
                                    <p:cond delay="0"/>
                                  </p:stCondLst>
                                  <p:childTnLst>
                                    <p:set>
                                      <p:cBhvr>
                                        <p:cTn id="84" dur="1" fill="hold">
                                          <p:stCondLst>
                                            <p:cond delay="0"/>
                                          </p:stCondLst>
                                        </p:cTn>
                                        <p:tgtEl>
                                          <p:spTgt spid="119"/>
                                        </p:tgtEl>
                                        <p:attrNameLst>
                                          <p:attrName>style.visibility</p:attrName>
                                        </p:attrNameLst>
                                      </p:cBhvr>
                                      <p:to>
                                        <p:strVal val="visible"/>
                                      </p:to>
                                    </p:set>
                                    <p:animEffect transition="in" filter="wipe(down)">
                                      <p:cBhvr>
                                        <p:cTn id="85" dur="500"/>
                                        <p:tgtEl>
                                          <p:spTgt spid="119"/>
                                        </p:tgtEl>
                                      </p:cBhvr>
                                    </p:animEffect>
                                  </p:childTnLst>
                                </p:cTn>
                              </p:par>
                            </p:childTnLst>
                          </p:cTn>
                        </p:par>
                        <p:par>
                          <p:cTn id="86" fill="hold">
                            <p:stCondLst>
                              <p:cond delay="1750"/>
                            </p:stCondLst>
                            <p:childTnLst>
                              <p:par>
                                <p:cTn id="87" presetID="22" presetClass="entr" presetSubtype="4" fill="hold" nodeType="afterEffect">
                                  <p:stCondLst>
                                    <p:cond delay="0"/>
                                  </p:stCondLst>
                                  <p:childTnLst>
                                    <p:set>
                                      <p:cBhvr>
                                        <p:cTn id="88" dur="1" fill="hold">
                                          <p:stCondLst>
                                            <p:cond delay="0"/>
                                          </p:stCondLst>
                                        </p:cTn>
                                        <p:tgtEl>
                                          <p:spTgt spid="120"/>
                                        </p:tgtEl>
                                        <p:attrNameLst>
                                          <p:attrName>style.visibility</p:attrName>
                                        </p:attrNameLst>
                                      </p:cBhvr>
                                      <p:to>
                                        <p:strVal val="visible"/>
                                      </p:to>
                                    </p:set>
                                    <p:animEffect transition="in" filter="wipe(down)">
                                      <p:cBhvr>
                                        <p:cTn id="89" dur="500"/>
                                        <p:tgtEl>
                                          <p:spTgt spid="120"/>
                                        </p:tgtEl>
                                      </p:cBhvr>
                                    </p:animEffect>
                                  </p:childTnLst>
                                </p:cTn>
                              </p:par>
                            </p:childTnLst>
                          </p:cTn>
                        </p:par>
                        <p:par>
                          <p:cTn id="90" fill="hold">
                            <p:stCondLst>
                              <p:cond delay="2250"/>
                            </p:stCondLst>
                            <p:childTnLst>
                              <p:par>
                                <p:cTn id="91" presetID="26" presetClass="emph" presetSubtype="0" fill="hold" grpId="0" nodeType="afterEffect">
                                  <p:stCondLst>
                                    <p:cond delay="0"/>
                                  </p:stCondLst>
                                  <p:childTnLst>
                                    <p:animEffect transition="out" filter="fade">
                                      <p:cBhvr>
                                        <p:cTn id="92" dur="500" tmFilter="0, 0; .2, .5; .8, .5; 1, 0"/>
                                        <p:tgtEl>
                                          <p:spTgt spid="54"/>
                                        </p:tgtEl>
                                      </p:cBhvr>
                                    </p:animEffect>
                                    <p:animScale>
                                      <p:cBhvr>
                                        <p:cTn id="93" dur="250" autoRev="1" fill="hold"/>
                                        <p:tgtEl>
                                          <p:spTgt spid="54"/>
                                        </p:tgtEl>
                                      </p:cBhvr>
                                      <p:by x="105000" y="105000"/>
                                    </p:animScale>
                                  </p:childTnLst>
                                </p:cTn>
                              </p:par>
                            </p:childTnLst>
                          </p:cTn>
                        </p:par>
                        <p:par>
                          <p:cTn id="94" fill="hold">
                            <p:stCondLst>
                              <p:cond delay="2750"/>
                            </p:stCondLst>
                            <p:childTnLst>
                              <p:par>
                                <p:cTn id="95" presetID="2" presetClass="entr" presetSubtype="8"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500" fill="hold"/>
                                        <p:tgtEl>
                                          <p:spTgt spid="12"/>
                                        </p:tgtEl>
                                        <p:attrNameLst>
                                          <p:attrName>ppt_x</p:attrName>
                                        </p:attrNameLst>
                                      </p:cBhvr>
                                      <p:tavLst>
                                        <p:tav tm="0">
                                          <p:val>
                                            <p:strVal val="0-#ppt_w/2"/>
                                          </p:val>
                                        </p:tav>
                                        <p:tav tm="100000">
                                          <p:val>
                                            <p:strVal val="#ppt_x"/>
                                          </p:val>
                                        </p:tav>
                                      </p:tavLst>
                                    </p:anim>
                                    <p:anim calcmode="lin" valueType="num">
                                      <p:cBhvr additive="base">
                                        <p:cTn id="102" dur="500" fill="hold"/>
                                        <p:tgtEl>
                                          <p:spTgt spid="12"/>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additive="base">
                                        <p:cTn id="105" dur="500" fill="hold"/>
                                        <p:tgtEl>
                                          <p:spTgt spid="14"/>
                                        </p:tgtEl>
                                        <p:attrNameLst>
                                          <p:attrName>ppt_x</p:attrName>
                                        </p:attrNameLst>
                                      </p:cBhvr>
                                      <p:tavLst>
                                        <p:tav tm="0">
                                          <p:val>
                                            <p:strVal val="0-#ppt_w/2"/>
                                          </p:val>
                                        </p:tav>
                                        <p:tav tm="100000">
                                          <p:val>
                                            <p:strVal val="#ppt_x"/>
                                          </p:val>
                                        </p:tav>
                                      </p:tavLst>
                                    </p:anim>
                                    <p:anim calcmode="lin" valueType="num">
                                      <p:cBhvr additive="base">
                                        <p:cTn id="106" dur="500" fill="hold"/>
                                        <p:tgtEl>
                                          <p:spTgt spid="14"/>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additive="base">
                                        <p:cTn id="109" dur="500" fill="hold"/>
                                        <p:tgtEl>
                                          <p:spTgt spid="16"/>
                                        </p:tgtEl>
                                        <p:attrNameLst>
                                          <p:attrName>ppt_x</p:attrName>
                                        </p:attrNameLst>
                                      </p:cBhvr>
                                      <p:tavLst>
                                        <p:tav tm="0">
                                          <p:val>
                                            <p:strVal val="0-#ppt_w/2"/>
                                          </p:val>
                                        </p:tav>
                                        <p:tav tm="100000">
                                          <p:val>
                                            <p:strVal val="#ppt_x"/>
                                          </p:val>
                                        </p:tav>
                                      </p:tavLst>
                                    </p:anim>
                                    <p:anim calcmode="lin" valueType="num">
                                      <p:cBhvr additive="base">
                                        <p:cTn id="110" dur="500" fill="hold"/>
                                        <p:tgtEl>
                                          <p:spTgt spid="16"/>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additive="base">
                                        <p:cTn id="113" dur="500" fill="hold"/>
                                        <p:tgtEl>
                                          <p:spTgt spid="18"/>
                                        </p:tgtEl>
                                        <p:attrNameLst>
                                          <p:attrName>ppt_x</p:attrName>
                                        </p:attrNameLst>
                                      </p:cBhvr>
                                      <p:tavLst>
                                        <p:tav tm="0">
                                          <p:val>
                                            <p:strVal val="0-#ppt_w/2"/>
                                          </p:val>
                                        </p:tav>
                                        <p:tav tm="100000">
                                          <p:val>
                                            <p:strVal val="#ppt_x"/>
                                          </p:val>
                                        </p:tav>
                                      </p:tavLst>
                                    </p:anim>
                                    <p:anim calcmode="lin" valueType="num">
                                      <p:cBhvr additive="base">
                                        <p:cTn id="114" dur="500" fill="hold"/>
                                        <p:tgtEl>
                                          <p:spTgt spid="18"/>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20"/>
                                        </p:tgtEl>
                                        <p:attrNameLst>
                                          <p:attrName>style.visibility</p:attrName>
                                        </p:attrNameLst>
                                      </p:cBhvr>
                                      <p:to>
                                        <p:strVal val="visible"/>
                                      </p:to>
                                    </p:set>
                                    <p:anim calcmode="lin" valueType="num">
                                      <p:cBhvr additive="base">
                                        <p:cTn id="117" dur="500" fill="hold"/>
                                        <p:tgtEl>
                                          <p:spTgt spid="20"/>
                                        </p:tgtEl>
                                        <p:attrNameLst>
                                          <p:attrName>ppt_x</p:attrName>
                                        </p:attrNameLst>
                                      </p:cBhvr>
                                      <p:tavLst>
                                        <p:tav tm="0">
                                          <p:val>
                                            <p:strVal val="0-#ppt_w/2"/>
                                          </p:val>
                                        </p:tav>
                                        <p:tav tm="100000">
                                          <p:val>
                                            <p:strVal val="#ppt_x"/>
                                          </p:val>
                                        </p:tav>
                                      </p:tavLst>
                                    </p:anim>
                                    <p:anim calcmode="lin" valueType="num">
                                      <p:cBhvr additive="base">
                                        <p:cTn id="118" dur="500" fill="hold"/>
                                        <p:tgtEl>
                                          <p:spTgt spid="20"/>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additive="base">
                                        <p:cTn id="121" dur="500" fill="hold"/>
                                        <p:tgtEl>
                                          <p:spTgt spid="22"/>
                                        </p:tgtEl>
                                        <p:attrNameLst>
                                          <p:attrName>ppt_x</p:attrName>
                                        </p:attrNameLst>
                                      </p:cBhvr>
                                      <p:tavLst>
                                        <p:tav tm="0">
                                          <p:val>
                                            <p:strVal val="0-#ppt_w/2"/>
                                          </p:val>
                                        </p:tav>
                                        <p:tav tm="100000">
                                          <p:val>
                                            <p:strVal val="#ppt_x"/>
                                          </p:val>
                                        </p:tav>
                                      </p:tavLst>
                                    </p:anim>
                                    <p:anim calcmode="lin" valueType="num">
                                      <p:cBhvr additive="base">
                                        <p:cTn id="122" dur="500" fill="hold"/>
                                        <p:tgtEl>
                                          <p:spTgt spid="22"/>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additive="base">
                                        <p:cTn id="125" dur="500" fill="hold"/>
                                        <p:tgtEl>
                                          <p:spTgt spid="24"/>
                                        </p:tgtEl>
                                        <p:attrNameLst>
                                          <p:attrName>ppt_x</p:attrName>
                                        </p:attrNameLst>
                                      </p:cBhvr>
                                      <p:tavLst>
                                        <p:tav tm="0">
                                          <p:val>
                                            <p:strVal val="0-#ppt_w/2"/>
                                          </p:val>
                                        </p:tav>
                                        <p:tav tm="100000">
                                          <p:val>
                                            <p:strVal val="#ppt_x"/>
                                          </p:val>
                                        </p:tav>
                                      </p:tavLst>
                                    </p:anim>
                                    <p:anim calcmode="lin" valueType="num">
                                      <p:cBhvr additive="base">
                                        <p:cTn id="126" dur="500" fill="hold"/>
                                        <p:tgtEl>
                                          <p:spTgt spid="2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additive="base">
                                        <p:cTn id="129" dur="500" fill="hold"/>
                                        <p:tgtEl>
                                          <p:spTgt spid="26"/>
                                        </p:tgtEl>
                                        <p:attrNameLst>
                                          <p:attrName>ppt_x</p:attrName>
                                        </p:attrNameLst>
                                      </p:cBhvr>
                                      <p:tavLst>
                                        <p:tav tm="0">
                                          <p:val>
                                            <p:strVal val="0-#ppt_w/2"/>
                                          </p:val>
                                        </p:tav>
                                        <p:tav tm="100000">
                                          <p:val>
                                            <p:strVal val="#ppt_x"/>
                                          </p:val>
                                        </p:tav>
                                      </p:tavLst>
                                    </p:anim>
                                    <p:anim calcmode="lin" valueType="num">
                                      <p:cBhvr additive="base">
                                        <p:cTn id="130" dur="500" fill="hold"/>
                                        <p:tgtEl>
                                          <p:spTgt spid="26"/>
                                        </p:tgtEl>
                                        <p:attrNameLst>
                                          <p:attrName>ppt_y</p:attrName>
                                        </p:attrNameLst>
                                      </p:cBhvr>
                                      <p:tavLst>
                                        <p:tav tm="0">
                                          <p:val>
                                            <p:strVal val="#ppt_y"/>
                                          </p:val>
                                        </p:tav>
                                        <p:tav tm="100000">
                                          <p:val>
                                            <p:strVal val="#ppt_y"/>
                                          </p:val>
                                        </p:tav>
                                      </p:tavLst>
                                    </p:anim>
                                  </p:childTnLst>
                                </p:cTn>
                              </p:par>
                              <p:par>
                                <p:cTn id="131" presetID="2" presetClass="entr" presetSubtype="8" fill="hold" grpId="0" nodeType="with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additive="base">
                                        <p:cTn id="133" dur="500" fill="hold"/>
                                        <p:tgtEl>
                                          <p:spTgt spid="28"/>
                                        </p:tgtEl>
                                        <p:attrNameLst>
                                          <p:attrName>ppt_x</p:attrName>
                                        </p:attrNameLst>
                                      </p:cBhvr>
                                      <p:tavLst>
                                        <p:tav tm="0">
                                          <p:val>
                                            <p:strVal val="0-#ppt_w/2"/>
                                          </p:val>
                                        </p:tav>
                                        <p:tav tm="100000">
                                          <p:val>
                                            <p:strVal val="#ppt_x"/>
                                          </p:val>
                                        </p:tav>
                                      </p:tavLst>
                                    </p:anim>
                                    <p:anim calcmode="lin" valueType="num">
                                      <p:cBhvr additive="base">
                                        <p:cTn id="134" dur="500" fill="hold"/>
                                        <p:tgtEl>
                                          <p:spTgt spid="28"/>
                                        </p:tgtEl>
                                        <p:attrNameLst>
                                          <p:attrName>ppt_y</p:attrName>
                                        </p:attrNameLst>
                                      </p:cBhvr>
                                      <p:tavLst>
                                        <p:tav tm="0">
                                          <p:val>
                                            <p:strVal val="#ppt_y"/>
                                          </p:val>
                                        </p:tav>
                                        <p:tav tm="100000">
                                          <p:val>
                                            <p:strVal val="#ppt_y"/>
                                          </p:val>
                                        </p:tav>
                                      </p:tavLst>
                                    </p:anim>
                                  </p:childTnLst>
                                </p:cTn>
                              </p:par>
                              <p:par>
                                <p:cTn id="135" presetID="22" presetClass="entr" presetSubtype="8" fill="hold" nodeType="with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wipe(left)">
                                      <p:cBhvr>
                                        <p:cTn id="137" dur="500"/>
                                        <p:tgtEl>
                                          <p:spTgt spid="52"/>
                                        </p:tgtEl>
                                      </p:cBhvr>
                                    </p:animEffect>
                                  </p:childTnLst>
                                </p:cTn>
                              </p:par>
                            </p:childTnLst>
                          </p:cTn>
                        </p:par>
                        <p:par>
                          <p:cTn id="138" fill="hold">
                            <p:stCondLst>
                              <p:cond delay="3250"/>
                            </p:stCondLst>
                            <p:childTnLst>
                              <p:par>
                                <p:cTn id="139" presetID="22" presetClass="entr" presetSubtype="4" fill="hold" nodeType="afterEffect">
                                  <p:stCondLst>
                                    <p:cond delay="0"/>
                                  </p:stCondLst>
                                  <p:childTnLst>
                                    <p:set>
                                      <p:cBhvr>
                                        <p:cTn id="140" dur="1" fill="hold">
                                          <p:stCondLst>
                                            <p:cond delay="0"/>
                                          </p:stCondLst>
                                        </p:cTn>
                                        <p:tgtEl>
                                          <p:spTgt spid="121"/>
                                        </p:tgtEl>
                                        <p:attrNameLst>
                                          <p:attrName>style.visibility</p:attrName>
                                        </p:attrNameLst>
                                      </p:cBhvr>
                                      <p:to>
                                        <p:strVal val="visible"/>
                                      </p:to>
                                    </p:set>
                                    <p:animEffect transition="in" filter="wipe(down)">
                                      <p:cBhvr>
                                        <p:cTn id="141" dur="500"/>
                                        <p:tgtEl>
                                          <p:spTgt spid="121"/>
                                        </p:tgtEl>
                                      </p:cBhvr>
                                    </p:animEffect>
                                  </p:childTnLst>
                                </p:cTn>
                              </p:par>
                            </p:childTnLst>
                          </p:cTn>
                        </p:par>
                      </p:childTnLst>
                    </p:cTn>
                  </p:par>
                  <p:par>
                    <p:cTn id="142" fill="hold">
                      <p:stCondLst>
                        <p:cond delay="indefinite"/>
                      </p:stCondLst>
                      <p:childTnLst>
                        <p:par>
                          <p:cTn id="143" fill="hold">
                            <p:stCondLst>
                              <p:cond delay="0"/>
                            </p:stCondLst>
                            <p:childTnLst>
                              <p:par>
                                <p:cTn id="144" presetID="26" presetClass="emph" presetSubtype="0" fill="hold" grpId="0" nodeType="clickEffect">
                                  <p:stCondLst>
                                    <p:cond delay="0"/>
                                  </p:stCondLst>
                                  <p:childTnLst>
                                    <p:animEffect transition="out" filter="fade">
                                      <p:cBhvr>
                                        <p:cTn id="145" dur="500" tmFilter="0, 0; .2, .5; .8, .5; 1, 0"/>
                                        <p:tgtEl>
                                          <p:spTgt spid="48"/>
                                        </p:tgtEl>
                                      </p:cBhvr>
                                    </p:animEffect>
                                    <p:animScale>
                                      <p:cBhvr>
                                        <p:cTn id="146" dur="250" autoRev="1" fill="hold"/>
                                        <p:tgtEl>
                                          <p:spTgt spid="48"/>
                                        </p:tgtEl>
                                      </p:cBhvr>
                                      <p:by x="105000" y="105000"/>
                                    </p:animScale>
                                  </p:childTnLst>
                                </p:cTn>
                              </p:par>
                            </p:childTnLst>
                          </p:cTn>
                        </p:par>
                        <p:par>
                          <p:cTn id="147" fill="hold">
                            <p:stCondLst>
                              <p:cond delay="500"/>
                            </p:stCondLst>
                            <p:childTnLst>
                              <p:par>
                                <p:cTn id="148" presetID="22" presetClass="entr" presetSubtype="1" fill="hold" nodeType="afterEffect">
                                  <p:stCondLst>
                                    <p:cond delay="0"/>
                                  </p:stCondLst>
                                  <p:childTnLst>
                                    <p:set>
                                      <p:cBhvr>
                                        <p:cTn id="149" dur="1" fill="hold">
                                          <p:stCondLst>
                                            <p:cond delay="0"/>
                                          </p:stCondLst>
                                        </p:cTn>
                                        <p:tgtEl>
                                          <p:spTgt spid="37"/>
                                        </p:tgtEl>
                                        <p:attrNameLst>
                                          <p:attrName>style.visibility</p:attrName>
                                        </p:attrNameLst>
                                      </p:cBhvr>
                                      <p:to>
                                        <p:strVal val="visible"/>
                                      </p:to>
                                    </p:set>
                                    <p:animEffect transition="in" filter="wipe(up)">
                                      <p:cBhvr>
                                        <p:cTn id="150" dur="500"/>
                                        <p:tgtEl>
                                          <p:spTgt spid="37"/>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nodeType="clickEffect">
                                  <p:stCondLst>
                                    <p:cond delay="0"/>
                                  </p:stCondLst>
                                  <p:childTnLst>
                                    <p:set>
                                      <p:cBhvr>
                                        <p:cTn id="154" dur="1" fill="hold">
                                          <p:stCondLst>
                                            <p:cond delay="0"/>
                                          </p:stCondLst>
                                        </p:cTn>
                                        <p:tgtEl>
                                          <p:spTgt spid="73"/>
                                        </p:tgtEl>
                                        <p:attrNameLst>
                                          <p:attrName>style.visibility</p:attrName>
                                        </p:attrNameLst>
                                      </p:cBhvr>
                                      <p:to>
                                        <p:strVal val="visible"/>
                                      </p:to>
                                    </p:set>
                                    <p:animEffect transition="in" filter="wipe(left)">
                                      <p:cBhvr>
                                        <p:cTn id="155" dur="1000"/>
                                        <p:tgtEl>
                                          <p:spTgt spid="73"/>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22"/>
                                        </p:tgtEl>
                                        <p:attrNameLst>
                                          <p:attrName>style.visibility</p:attrName>
                                        </p:attrNameLst>
                                      </p:cBhvr>
                                      <p:to>
                                        <p:strVal val="visible"/>
                                      </p:to>
                                    </p:set>
                                    <p:animEffect transition="in" filter="fade">
                                      <p:cBhvr>
                                        <p:cTn id="160" dur="500"/>
                                        <p:tgtEl>
                                          <p:spTgt spid="122"/>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grpId="1" nodeType="clickEffect">
                                  <p:stCondLst>
                                    <p:cond delay="0"/>
                                  </p:stCondLst>
                                  <p:childTnLst>
                                    <p:set>
                                      <p:cBhvr>
                                        <p:cTn id="164" dur="1" fill="hold">
                                          <p:stCondLst>
                                            <p:cond delay="0"/>
                                          </p:stCondLst>
                                        </p:cTn>
                                        <p:tgtEl>
                                          <p:spTgt spid="122"/>
                                        </p:tgtEl>
                                        <p:attrNameLst>
                                          <p:attrName>style.visibility</p:attrName>
                                        </p:attrNameLst>
                                      </p:cBhvr>
                                      <p:to>
                                        <p:strVal val="hidden"/>
                                      </p:to>
                                    </p:set>
                                  </p:childTnLst>
                                </p:cTn>
                              </p:par>
                              <p:par>
                                <p:cTn id="165" presetID="10" presetClass="entr" presetSubtype="0" fill="hold" grpId="0" nodeType="withEffect">
                                  <p:stCondLst>
                                    <p:cond delay="0"/>
                                  </p:stCondLst>
                                  <p:childTnLst>
                                    <p:set>
                                      <p:cBhvr>
                                        <p:cTn id="166" dur="1" fill="hold">
                                          <p:stCondLst>
                                            <p:cond delay="0"/>
                                          </p:stCondLst>
                                        </p:cTn>
                                        <p:tgtEl>
                                          <p:spTgt spid="123"/>
                                        </p:tgtEl>
                                        <p:attrNameLst>
                                          <p:attrName>style.visibility</p:attrName>
                                        </p:attrNameLst>
                                      </p:cBhvr>
                                      <p:to>
                                        <p:strVal val="visible"/>
                                      </p:to>
                                    </p:set>
                                    <p:animEffect transition="in" filter="fade">
                                      <p:cBhvr>
                                        <p:cTn id="167" dur="500"/>
                                        <p:tgtEl>
                                          <p:spTgt spid="123"/>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xit" presetSubtype="0" fill="hold" grpId="1" nodeType="clickEffect">
                                  <p:stCondLst>
                                    <p:cond delay="0"/>
                                  </p:stCondLst>
                                  <p:childTnLst>
                                    <p:set>
                                      <p:cBhvr>
                                        <p:cTn id="171" dur="1" fill="hold">
                                          <p:stCondLst>
                                            <p:cond delay="0"/>
                                          </p:stCondLst>
                                        </p:cTn>
                                        <p:tgtEl>
                                          <p:spTgt spid="123"/>
                                        </p:tgtEl>
                                        <p:attrNameLst>
                                          <p:attrName>style.visibility</p:attrName>
                                        </p:attrNameLst>
                                      </p:cBhvr>
                                      <p:to>
                                        <p:strVal val="hidden"/>
                                      </p:to>
                                    </p:set>
                                  </p:childTnLst>
                                </p:cTn>
                              </p:par>
                              <p:par>
                                <p:cTn id="172" presetID="10" presetClass="entr" presetSubtype="0" fill="hold" nodeType="withEffect">
                                  <p:stCondLst>
                                    <p:cond delay="0"/>
                                  </p:stCondLst>
                                  <p:childTnLst>
                                    <p:set>
                                      <p:cBhvr>
                                        <p:cTn id="173" dur="1" fill="hold">
                                          <p:stCondLst>
                                            <p:cond delay="0"/>
                                          </p:stCondLst>
                                        </p:cTn>
                                        <p:tgtEl>
                                          <p:spTgt spid="100">
                                            <p:txEl>
                                              <p:pRg st="0" end="0"/>
                                            </p:txEl>
                                          </p:spTgt>
                                        </p:tgtEl>
                                        <p:attrNameLst>
                                          <p:attrName>style.visibility</p:attrName>
                                        </p:attrNameLst>
                                      </p:cBhvr>
                                      <p:to>
                                        <p:strVal val="visible"/>
                                      </p:to>
                                    </p:set>
                                    <p:animEffect transition="in" filter="fade">
                                      <p:cBhvr>
                                        <p:cTn id="174" dur="500"/>
                                        <p:tgtEl>
                                          <p:spTgt spid="100">
                                            <p:txEl>
                                              <p:pRg st="0" end="0"/>
                                            </p:txEl>
                                          </p:spTgt>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100">
                                            <p:txEl>
                                              <p:pRg st="1" end="1"/>
                                            </p:txEl>
                                          </p:spTgt>
                                        </p:tgtEl>
                                        <p:attrNameLst>
                                          <p:attrName>style.visibility</p:attrName>
                                        </p:attrNameLst>
                                      </p:cBhvr>
                                      <p:to>
                                        <p:strVal val="visible"/>
                                      </p:to>
                                    </p:set>
                                    <p:animEffect transition="in" filter="fade">
                                      <p:cBhvr>
                                        <p:cTn id="179" dur="5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8" grpId="0" animBg="1"/>
      <p:bldP spid="20" grpId="0" animBg="1"/>
      <p:bldP spid="22" grpId="0" animBg="1"/>
      <p:bldP spid="24" grpId="0" animBg="1"/>
      <p:bldP spid="26" grpId="0" animBg="1"/>
      <p:bldP spid="28" grpId="0" animBg="1"/>
      <p:bldP spid="30" grpId="0" animBg="1"/>
      <p:bldP spid="48" grpId="0" animBg="1"/>
      <p:bldP spid="54" grpId="0"/>
      <p:bldP spid="122" grpId="0" animBg="1"/>
      <p:bldP spid="122" grpId="1" animBg="1"/>
      <p:bldP spid="123" grpId="0" animBg="1"/>
      <p:bldP spid="123" grpId="1"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F5CB8-8555-47BA-B3D1-560487BF3B4B}"/>
              </a:ext>
            </a:extLst>
          </p:cNvPr>
          <p:cNvSpPr>
            <a:spLocks noGrp="1"/>
          </p:cNvSpPr>
          <p:nvPr>
            <p:ph type="title"/>
          </p:nvPr>
        </p:nvSpPr>
        <p:spPr>
          <a:xfrm>
            <a:off x="499085" y="312537"/>
            <a:ext cx="10854714" cy="1167316"/>
          </a:xfrm>
        </p:spPr>
        <p:txBody>
          <a:bodyPr/>
          <a:lstStyle/>
          <a:p>
            <a:r>
              <a:rPr lang="en-US" altLang="zh-CN" dirty="0"/>
              <a:t>Evaluation Setup</a:t>
            </a:r>
            <a:endParaRPr lang="zh-CN" altLang="en-US" dirty="0"/>
          </a:p>
        </p:txBody>
      </p:sp>
      <p:sp>
        <p:nvSpPr>
          <p:cNvPr id="5" name="内容占位符 4">
            <a:extLst>
              <a:ext uri="{FF2B5EF4-FFF2-40B4-BE49-F238E27FC236}">
                <a16:creationId xmlns:a16="http://schemas.microsoft.com/office/drawing/2014/main" id="{A2863A5B-F793-4FF5-ABC7-1ACB6E3FDE45}"/>
              </a:ext>
            </a:extLst>
          </p:cNvPr>
          <p:cNvSpPr>
            <a:spLocks noGrp="1"/>
          </p:cNvSpPr>
          <p:nvPr>
            <p:ph idx="1"/>
          </p:nvPr>
        </p:nvSpPr>
        <p:spPr>
          <a:xfrm>
            <a:off x="499085" y="1521309"/>
            <a:ext cx="6499025" cy="5024154"/>
          </a:xfrm>
        </p:spPr>
        <p:txBody>
          <a:bodyPr>
            <a:normAutofit/>
          </a:bodyPr>
          <a:lstStyle/>
          <a:p>
            <a:pPr>
              <a:lnSpc>
                <a:spcPct val="150000"/>
              </a:lnSpc>
            </a:pPr>
            <a:r>
              <a:rPr lang="en-US" altLang="zh-CN" sz="3200" dirty="0"/>
              <a:t>Implementation</a:t>
            </a:r>
          </a:p>
          <a:p>
            <a:pPr lvl="1">
              <a:lnSpc>
                <a:spcPts val="3360"/>
              </a:lnSpc>
              <a:spcBef>
                <a:spcPts val="0"/>
              </a:spcBef>
            </a:pPr>
            <a:r>
              <a:rPr lang="en-US" altLang="zh-CN" sz="2800" dirty="0"/>
              <a:t>Desktops with Intel 5300 NIC</a:t>
            </a:r>
          </a:p>
          <a:p>
            <a:pPr>
              <a:lnSpc>
                <a:spcPct val="100000"/>
              </a:lnSpc>
              <a:spcBef>
                <a:spcPts val="1800"/>
              </a:spcBef>
            </a:pPr>
            <a:r>
              <a:rPr lang="en-US" altLang="zh-CN" sz="3200" dirty="0"/>
              <a:t>Collect </a:t>
            </a:r>
            <a:r>
              <a:rPr lang="en-US" altLang="zh-CN" sz="3200" dirty="0">
                <a:solidFill>
                  <a:srgbClr val="0070C0"/>
                </a:solidFill>
              </a:rPr>
              <a:t>40</a:t>
            </a:r>
            <a:r>
              <a:rPr lang="en-US" altLang="zh-CN" sz="3200" dirty="0"/>
              <a:t> difference gesture classes.</a:t>
            </a:r>
          </a:p>
          <a:p>
            <a:pPr lvl="1">
              <a:lnSpc>
                <a:spcPts val="3360"/>
              </a:lnSpc>
              <a:spcBef>
                <a:spcPts val="0"/>
              </a:spcBef>
            </a:pPr>
            <a:r>
              <a:rPr lang="en-US" altLang="zh-CN" sz="2800" dirty="0">
                <a:solidFill>
                  <a:srgbClr val="0070C0"/>
                </a:solidFill>
              </a:rPr>
              <a:t>20</a:t>
            </a:r>
            <a:r>
              <a:rPr lang="en-US" altLang="zh-CN" sz="2800" dirty="0"/>
              <a:t> as </a:t>
            </a:r>
            <a:r>
              <a:rPr lang="en-US" altLang="zh-CN" sz="2800" dirty="0">
                <a:solidFill>
                  <a:srgbClr val="0070C0"/>
                </a:solidFill>
              </a:rPr>
              <a:t>base</a:t>
            </a:r>
            <a:r>
              <a:rPr lang="en-US" altLang="zh-CN" sz="2800" dirty="0"/>
              <a:t> dataset</a:t>
            </a:r>
          </a:p>
          <a:p>
            <a:pPr lvl="2">
              <a:lnSpc>
                <a:spcPts val="3360"/>
              </a:lnSpc>
              <a:spcBef>
                <a:spcPts val="0"/>
              </a:spcBef>
            </a:pPr>
            <a:r>
              <a:rPr lang="en-US" altLang="zh-CN" sz="2400" dirty="0"/>
              <a:t>E.g. Draw ‘1’, Draw ‘2’, Draw ‘U’, Draw Circle, Draw Rectangle …</a:t>
            </a:r>
          </a:p>
          <a:p>
            <a:pPr lvl="1">
              <a:lnSpc>
                <a:spcPts val="3360"/>
              </a:lnSpc>
              <a:spcBef>
                <a:spcPts val="0"/>
              </a:spcBef>
            </a:pPr>
            <a:r>
              <a:rPr lang="en-US" altLang="zh-CN" sz="2800" dirty="0">
                <a:solidFill>
                  <a:srgbClr val="0070C0"/>
                </a:solidFill>
              </a:rPr>
              <a:t>20</a:t>
            </a:r>
            <a:r>
              <a:rPr lang="en-US" altLang="zh-CN" sz="2800" dirty="0"/>
              <a:t> as </a:t>
            </a:r>
            <a:r>
              <a:rPr lang="en-US" altLang="zh-CN" sz="2800" dirty="0">
                <a:solidFill>
                  <a:srgbClr val="0070C0"/>
                </a:solidFill>
              </a:rPr>
              <a:t>unseen</a:t>
            </a:r>
            <a:r>
              <a:rPr lang="en-US" altLang="zh-CN" sz="2800" dirty="0"/>
              <a:t> dataset</a:t>
            </a:r>
          </a:p>
          <a:p>
            <a:pPr lvl="2">
              <a:lnSpc>
                <a:spcPts val="3360"/>
              </a:lnSpc>
              <a:spcBef>
                <a:spcPts val="0"/>
              </a:spcBef>
            </a:pPr>
            <a:r>
              <a:rPr lang="en-US" altLang="zh-CN" sz="2400" dirty="0"/>
              <a:t>E.g. Draw ‘a’, Draw ‘b’, Slide, Sweep, Draw Zig-zag …</a:t>
            </a:r>
          </a:p>
          <a:p>
            <a:pPr lvl="1">
              <a:lnSpc>
                <a:spcPct val="150000"/>
              </a:lnSpc>
              <a:spcBef>
                <a:spcPts val="0"/>
              </a:spcBef>
            </a:pPr>
            <a:endParaRPr lang="en-US" altLang="zh-CN" sz="2800" dirty="0"/>
          </a:p>
          <a:p>
            <a:pPr marL="457200" lvl="1" indent="0">
              <a:lnSpc>
                <a:spcPct val="150000"/>
              </a:lnSpc>
              <a:buNone/>
            </a:pPr>
            <a:endParaRPr lang="en-US" altLang="zh-CN" sz="2800" dirty="0"/>
          </a:p>
        </p:txBody>
      </p:sp>
      <p:pic>
        <p:nvPicPr>
          <p:cNvPr id="7" name="图片 6">
            <a:extLst>
              <a:ext uri="{FF2B5EF4-FFF2-40B4-BE49-F238E27FC236}">
                <a16:creationId xmlns:a16="http://schemas.microsoft.com/office/drawing/2014/main" id="{D56D02A2-8AC3-4B3F-8FE9-9F875B3ABB1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98110" y="2013155"/>
            <a:ext cx="4915538" cy="2967739"/>
          </a:xfrm>
          <a:prstGeom prst="rect">
            <a:avLst/>
          </a:prstGeom>
        </p:spPr>
      </p:pic>
      <p:sp>
        <p:nvSpPr>
          <p:cNvPr id="3" name="灯片编号占位符 2">
            <a:extLst>
              <a:ext uri="{FF2B5EF4-FFF2-40B4-BE49-F238E27FC236}">
                <a16:creationId xmlns:a16="http://schemas.microsoft.com/office/drawing/2014/main" id="{74A0B8D4-9F34-40F9-914A-DA8A520F7265}"/>
              </a:ext>
            </a:extLst>
          </p:cNvPr>
          <p:cNvSpPr>
            <a:spLocks noGrp="1"/>
          </p:cNvSpPr>
          <p:nvPr>
            <p:ph type="sldNum" sz="quarter" idx="12"/>
          </p:nvPr>
        </p:nvSpPr>
        <p:spPr/>
        <p:txBody>
          <a:bodyPr/>
          <a:lstStyle/>
          <a:p>
            <a:fld id="{E8D85234-B3AF-4D13-AF2A-D2280F6ACEA4}" type="slidenum">
              <a:rPr lang="zh-CN" altLang="en-US" smtClean="0"/>
              <a:t>22</a:t>
            </a:fld>
            <a:endParaRPr lang="zh-CN" altLang="en-US"/>
          </a:p>
        </p:txBody>
      </p:sp>
    </p:spTree>
    <p:custDataLst>
      <p:tags r:id="rId1"/>
    </p:custDataLst>
    <p:extLst>
      <p:ext uri="{BB962C8B-B14F-4D97-AF65-F5344CB8AC3E}">
        <p14:creationId xmlns:p14="http://schemas.microsoft.com/office/powerpoint/2010/main" val="271678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743F8-7501-41E3-8EA4-A30497DCFA31}"/>
              </a:ext>
            </a:extLst>
          </p:cNvPr>
          <p:cNvSpPr>
            <a:spLocks noGrp="1"/>
          </p:cNvSpPr>
          <p:nvPr>
            <p:ph type="title"/>
          </p:nvPr>
        </p:nvSpPr>
        <p:spPr/>
        <p:txBody>
          <a:bodyPr/>
          <a:lstStyle/>
          <a:p>
            <a:r>
              <a:rPr lang="en-US" altLang="zh-CN" dirty="0"/>
              <a:t>Overall Accuracy</a:t>
            </a:r>
            <a:endParaRPr lang="zh-CN" altLang="en-US" dirty="0"/>
          </a:p>
        </p:txBody>
      </p:sp>
      <p:sp>
        <p:nvSpPr>
          <p:cNvPr id="3" name="内容占位符 2">
            <a:extLst>
              <a:ext uri="{FF2B5EF4-FFF2-40B4-BE49-F238E27FC236}">
                <a16:creationId xmlns:a16="http://schemas.microsoft.com/office/drawing/2014/main" id="{39EBD68E-D514-445B-A780-F484FEF172FB}"/>
              </a:ext>
            </a:extLst>
          </p:cNvPr>
          <p:cNvSpPr>
            <a:spLocks noGrp="1"/>
          </p:cNvSpPr>
          <p:nvPr>
            <p:ph idx="1"/>
          </p:nvPr>
        </p:nvSpPr>
        <p:spPr>
          <a:xfrm>
            <a:off x="499085" y="4466492"/>
            <a:ext cx="10854714" cy="1710470"/>
          </a:xfrm>
        </p:spPr>
        <p:txBody>
          <a:bodyPr/>
          <a:lstStyle/>
          <a:p>
            <a:r>
              <a:rPr lang="en-US" altLang="zh-CN" dirty="0"/>
              <a:t>Upon six-unseen-gesture classification</a:t>
            </a:r>
          </a:p>
          <a:p>
            <a:r>
              <a:rPr lang="en-US" altLang="zh-CN" dirty="0"/>
              <a:t>Outperform </a:t>
            </a:r>
            <a:r>
              <a:rPr lang="en-US" altLang="zh-CN" i="1" dirty="0" err="1"/>
              <a:t>MetaSense</a:t>
            </a:r>
            <a:r>
              <a:rPr lang="en-US" altLang="zh-CN" dirty="0"/>
              <a:t> and</a:t>
            </a:r>
            <a:r>
              <a:rPr lang="en-US" altLang="zh-CN" i="1" dirty="0"/>
              <a:t> RF-Net </a:t>
            </a:r>
            <a:r>
              <a:rPr lang="en-US" altLang="zh-CN" dirty="0"/>
              <a:t>greatly</a:t>
            </a:r>
          </a:p>
        </p:txBody>
      </p:sp>
      <p:pic>
        <p:nvPicPr>
          <p:cNvPr id="4" name="图片 3">
            <a:extLst>
              <a:ext uri="{FF2B5EF4-FFF2-40B4-BE49-F238E27FC236}">
                <a16:creationId xmlns:a16="http://schemas.microsoft.com/office/drawing/2014/main" id="{699D2D4E-F40C-4620-9516-9D2ED0206BCC}"/>
              </a:ext>
            </a:extLst>
          </p:cNvPr>
          <p:cNvPicPr>
            <a:picLocks noChangeAspect="1"/>
          </p:cNvPicPr>
          <p:nvPr/>
        </p:nvPicPr>
        <p:blipFill>
          <a:blip r:embed="rId3"/>
          <a:stretch>
            <a:fillRect/>
          </a:stretch>
        </p:blipFill>
        <p:spPr>
          <a:xfrm>
            <a:off x="3291681" y="1504023"/>
            <a:ext cx="6105697" cy="2862797"/>
          </a:xfrm>
          <a:prstGeom prst="rect">
            <a:avLst/>
          </a:prstGeom>
        </p:spPr>
      </p:pic>
      <p:sp>
        <p:nvSpPr>
          <p:cNvPr id="5" name="灯片编号占位符 4">
            <a:extLst>
              <a:ext uri="{FF2B5EF4-FFF2-40B4-BE49-F238E27FC236}">
                <a16:creationId xmlns:a16="http://schemas.microsoft.com/office/drawing/2014/main" id="{2A1B34E6-FC1A-4565-955E-43B536C22687}"/>
              </a:ext>
            </a:extLst>
          </p:cNvPr>
          <p:cNvSpPr>
            <a:spLocks noGrp="1"/>
          </p:cNvSpPr>
          <p:nvPr>
            <p:ph type="sldNum" sz="quarter" idx="12"/>
          </p:nvPr>
        </p:nvSpPr>
        <p:spPr/>
        <p:txBody>
          <a:bodyPr/>
          <a:lstStyle/>
          <a:p>
            <a:fld id="{E8D85234-B3AF-4D13-AF2A-D2280F6ACEA4}" type="slidenum">
              <a:rPr lang="zh-CN" altLang="en-US" smtClean="0"/>
              <a:t>23</a:t>
            </a:fld>
            <a:endParaRPr lang="zh-CN" altLang="en-US"/>
          </a:p>
        </p:txBody>
      </p:sp>
    </p:spTree>
    <p:extLst>
      <p:ext uri="{BB962C8B-B14F-4D97-AF65-F5344CB8AC3E}">
        <p14:creationId xmlns:p14="http://schemas.microsoft.com/office/powerpoint/2010/main" val="2568134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BC6AE6-9CC1-4A7B-8689-7A1E31CC7FBD}"/>
              </a:ext>
            </a:extLst>
          </p:cNvPr>
          <p:cNvSpPr>
            <a:spLocks noGrp="1"/>
          </p:cNvSpPr>
          <p:nvPr>
            <p:ph type="title"/>
          </p:nvPr>
        </p:nvSpPr>
        <p:spPr/>
        <p:txBody>
          <a:bodyPr/>
          <a:lstStyle/>
          <a:p>
            <a:r>
              <a:rPr lang="en-US" altLang="zh-CN" dirty="0"/>
              <a:t>Effect of Virtual Gestures</a:t>
            </a:r>
            <a:endParaRPr lang="zh-CN" altLang="en-US" dirty="0"/>
          </a:p>
        </p:txBody>
      </p:sp>
      <p:sp>
        <p:nvSpPr>
          <p:cNvPr id="11" name="内容占位符 10">
            <a:extLst>
              <a:ext uri="{FF2B5EF4-FFF2-40B4-BE49-F238E27FC236}">
                <a16:creationId xmlns:a16="http://schemas.microsoft.com/office/drawing/2014/main" id="{3C5465E9-328A-4D3B-A55B-78348495BE66}"/>
              </a:ext>
            </a:extLst>
          </p:cNvPr>
          <p:cNvSpPr>
            <a:spLocks noGrp="1"/>
          </p:cNvSpPr>
          <p:nvPr>
            <p:ph idx="1"/>
          </p:nvPr>
        </p:nvSpPr>
        <p:spPr>
          <a:xfrm>
            <a:off x="499084" y="4968636"/>
            <a:ext cx="10854715" cy="1576827"/>
          </a:xfrm>
        </p:spPr>
        <p:txBody>
          <a:bodyPr/>
          <a:lstStyle/>
          <a:p>
            <a:r>
              <a:rPr lang="en-US" altLang="zh-CN" dirty="0"/>
              <a:t>Virtual gesture generation is </a:t>
            </a:r>
            <a:r>
              <a:rPr lang="en-US" altLang="zh-CN" dirty="0">
                <a:solidFill>
                  <a:srgbClr val="0070C0"/>
                </a:solidFill>
              </a:rPr>
              <a:t>effective</a:t>
            </a:r>
            <a:r>
              <a:rPr lang="en-US" altLang="zh-CN" dirty="0"/>
              <a:t> in </a:t>
            </a:r>
            <a:r>
              <a:rPr lang="en-US" altLang="zh-CN" dirty="0">
                <a:solidFill>
                  <a:srgbClr val="0070C0"/>
                </a:solidFill>
              </a:rPr>
              <a:t>enriching the prior knowledge </a:t>
            </a:r>
            <a:r>
              <a:rPr lang="en-US" altLang="zh-CN" dirty="0"/>
              <a:t>and </a:t>
            </a:r>
            <a:r>
              <a:rPr lang="en-US" altLang="zh-CN" dirty="0">
                <a:solidFill>
                  <a:srgbClr val="0070C0"/>
                </a:solidFill>
              </a:rPr>
              <a:t>improving </a:t>
            </a:r>
            <a:r>
              <a:rPr lang="en-US" altLang="zh-CN" dirty="0"/>
              <a:t>few-shot </a:t>
            </a:r>
            <a:r>
              <a:rPr lang="en-US" altLang="zh-CN" dirty="0">
                <a:solidFill>
                  <a:srgbClr val="0070C0"/>
                </a:solidFill>
              </a:rPr>
              <a:t>recognition accuracy</a:t>
            </a:r>
            <a:r>
              <a:rPr lang="en-US" altLang="zh-CN" dirty="0"/>
              <a:t>.</a:t>
            </a:r>
            <a:endParaRPr lang="zh-CN" altLang="en-US" dirty="0"/>
          </a:p>
        </p:txBody>
      </p:sp>
      <p:pic>
        <p:nvPicPr>
          <p:cNvPr id="13" name="内容占位符 9">
            <a:extLst>
              <a:ext uri="{FF2B5EF4-FFF2-40B4-BE49-F238E27FC236}">
                <a16:creationId xmlns:a16="http://schemas.microsoft.com/office/drawing/2014/main" id="{BC0BCC1E-B467-40B1-8797-E664749BC797}"/>
              </a:ext>
            </a:extLst>
          </p:cNvPr>
          <p:cNvPicPr>
            <a:picLocks noChangeAspect="1"/>
          </p:cNvPicPr>
          <p:nvPr/>
        </p:nvPicPr>
        <p:blipFill>
          <a:blip r:embed="rId4"/>
          <a:stretch>
            <a:fillRect/>
          </a:stretch>
        </p:blipFill>
        <p:spPr>
          <a:xfrm>
            <a:off x="3043151" y="1560767"/>
            <a:ext cx="6105697" cy="2819279"/>
          </a:xfrm>
          <a:prstGeom prst="rect">
            <a:avLst/>
          </a:prstGeom>
        </p:spPr>
      </p:pic>
      <p:sp>
        <p:nvSpPr>
          <p:cNvPr id="4" name="灯片编号占位符 3">
            <a:extLst>
              <a:ext uri="{FF2B5EF4-FFF2-40B4-BE49-F238E27FC236}">
                <a16:creationId xmlns:a16="http://schemas.microsoft.com/office/drawing/2014/main" id="{B809CE9E-3245-43D8-9949-0B589FB243DA}"/>
              </a:ext>
            </a:extLst>
          </p:cNvPr>
          <p:cNvSpPr>
            <a:spLocks noGrp="1"/>
          </p:cNvSpPr>
          <p:nvPr>
            <p:ph type="sldNum" sz="quarter" idx="12"/>
          </p:nvPr>
        </p:nvSpPr>
        <p:spPr/>
        <p:txBody>
          <a:bodyPr/>
          <a:lstStyle/>
          <a:p>
            <a:fld id="{E8D85234-B3AF-4D13-AF2A-D2280F6ACEA4}" type="slidenum">
              <a:rPr lang="zh-CN" altLang="en-US" smtClean="0"/>
              <a:t>24</a:t>
            </a:fld>
            <a:endParaRPr lang="zh-CN" altLang="en-US"/>
          </a:p>
        </p:txBody>
      </p:sp>
    </p:spTree>
    <p:custDataLst>
      <p:tags r:id="rId1"/>
    </p:custDataLst>
    <p:extLst>
      <p:ext uri="{BB962C8B-B14F-4D97-AF65-F5344CB8AC3E}">
        <p14:creationId xmlns:p14="http://schemas.microsoft.com/office/powerpoint/2010/main" val="64754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C2FB22-1FC5-4D49-8299-6A7C569C61D7}"/>
              </a:ext>
            </a:extLst>
          </p:cNvPr>
          <p:cNvSpPr>
            <a:spLocks noGrp="1"/>
          </p:cNvSpPr>
          <p:nvPr>
            <p:ph type="title"/>
          </p:nvPr>
        </p:nvSpPr>
        <p:spPr/>
        <p:txBody>
          <a:bodyPr/>
          <a:lstStyle/>
          <a:p>
            <a:r>
              <a:rPr lang="en-US" altLang="zh-CN" dirty="0"/>
              <a:t>Training Overhead</a:t>
            </a:r>
            <a:endParaRPr lang="zh-CN" altLang="en-US" dirty="0"/>
          </a:p>
        </p:txBody>
      </p:sp>
      <p:pic>
        <p:nvPicPr>
          <p:cNvPr id="4" name="内容占位符 3">
            <a:extLst>
              <a:ext uri="{FF2B5EF4-FFF2-40B4-BE49-F238E27FC236}">
                <a16:creationId xmlns:a16="http://schemas.microsoft.com/office/drawing/2014/main" id="{B40B9E53-7DE7-44BC-96BD-EE4A2BA547BA}"/>
              </a:ext>
            </a:extLst>
          </p:cNvPr>
          <p:cNvPicPr>
            <a:picLocks noGrp="1" noChangeAspect="1"/>
          </p:cNvPicPr>
          <p:nvPr>
            <p:ph idx="1"/>
          </p:nvPr>
        </p:nvPicPr>
        <p:blipFill>
          <a:blip r:embed="rId4"/>
          <a:stretch>
            <a:fillRect/>
          </a:stretch>
        </p:blipFill>
        <p:spPr>
          <a:xfrm>
            <a:off x="802152" y="1986669"/>
            <a:ext cx="4684248" cy="2295745"/>
          </a:xfrm>
          <a:prstGeom prst="rect">
            <a:avLst/>
          </a:prstGeom>
        </p:spPr>
      </p:pic>
      <p:pic>
        <p:nvPicPr>
          <p:cNvPr id="5" name="图片 4">
            <a:extLst>
              <a:ext uri="{FF2B5EF4-FFF2-40B4-BE49-F238E27FC236}">
                <a16:creationId xmlns:a16="http://schemas.microsoft.com/office/drawing/2014/main" id="{91AFD966-2EC9-4E5A-81C3-37831682EDB8}"/>
              </a:ext>
            </a:extLst>
          </p:cNvPr>
          <p:cNvPicPr>
            <a:picLocks noChangeAspect="1"/>
          </p:cNvPicPr>
          <p:nvPr/>
        </p:nvPicPr>
        <p:blipFill>
          <a:blip r:embed="rId5"/>
          <a:stretch>
            <a:fillRect/>
          </a:stretch>
        </p:blipFill>
        <p:spPr>
          <a:xfrm>
            <a:off x="6096000" y="1986784"/>
            <a:ext cx="4684248" cy="2295630"/>
          </a:xfrm>
          <a:prstGeom prst="rect">
            <a:avLst/>
          </a:prstGeom>
        </p:spPr>
      </p:pic>
      <p:sp>
        <p:nvSpPr>
          <p:cNvPr id="6" name="内容占位符 2">
            <a:extLst>
              <a:ext uri="{FF2B5EF4-FFF2-40B4-BE49-F238E27FC236}">
                <a16:creationId xmlns:a16="http://schemas.microsoft.com/office/drawing/2014/main" id="{79A7E456-987A-4CAC-9F14-05A084DB94BC}"/>
              </a:ext>
            </a:extLst>
          </p:cNvPr>
          <p:cNvSpPr txBox="1">
            <a:spLocks/>
          </p:cNvSpPr>
          <p:nvPr/>
        </p:nvSpPr>
        <p:spPr>
          <a:xfrm>
            <a:off x="499085" y="4910374"/>
            <a:ext cx="10854714" cy="11664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i="1" dirty="0" err="1"/>
              <a:t>OneFi</a:t>
            </a:r>
            <a:r>
              <a:rPr lang="en-US" altLang="zh-CN" dirty="0"/>
              <a:t> </a:t>
            </a:r>
            <a:r>
              <a:rPr lang="en-US" altLang="zh-CN" dirty="0">
                <a:solidFill>
                  <a:srgbClr val="0070C0"/>
                </a:solidFill>
              </a:rPr>
              <a:t>entails</a:t>
            </a:r>
            <a:r>
              <a:rPr lang="en-US" altLang="zh-CN" dirty="0"/>
              <a:t> significantly </a:t>
            </a:r>
            <a:r>
              <a:rPr lang="en-US" altLang="zh-CN" dirty="0">
                <a:solidFill>
                  <a:srgbClr val="0070C0"/>
                </a:solidFill>
              </a:rPr>
              <a:t>less training overhead</a:t>
            </a:r>
            <a:r>
              <a:rPr lang="en-US" altLang="zh-CN" dirty="0"/>
              <a:t>.</a:t>
            </a:r>
          </a:p>
          <a:p>
            <a:r>
              <a:rPr lang="en-US" altLang="zh-CN" dirty="0"/>
              <a:t>WiFi Transformer help to </a:t>
            </a:r>
            <a:r>
              <a:rPr lang="en-US" altLang="zh-CN" dirty="0">
                <a:solidFill>
                  <a:srgbClr val="0070C0"/>
                </a:solidFill>
              </a:rPr>
              <a:t>relieve the training overhead</a:t>
            </a:r>
            <a:r>
              <a:rPr lang="en-US" altLang="zh-CN" dirty="0"/>
              <a:t>.</a:t>
            </a:r>
          </a:p>
        </p:txBody>
      </p:sp>
      <p:sp>
        <p:nvSpPr>
          <p:cNvPr id="3" name="灯片编号占位符 2">
            <a:extLst>
              <a:ext uri="{FF2B5EF4-FFF2-40B4-BE49-F238E27FC236}">
                <a16:creationId xmlns:a16="http://schemas.microsoft.com/office/drawing/2014/main" id="{731AC6E2-B371-4F7A-84BF-C9964D84334C}"/>
              </a:ext>
            </a:extLst>
          </p:cNvPr>
          <p:cNvSpPr>
            <a:spLocks noGrp="1"/>
          </p:cNvSpPr>
          <p:nvPr>
            <p:ph type="sldNum" sz="quarter" idx="12"/>
          </p:nvPr>
        </p:nvSpPr>
        <p:spPr/>
        <p:txBody>
          <a:bodyPr/>
          <a:lstStyle/>
          <a:p>
            <a:fld id="{E8D85234-B3AF-4D13-AF2A-D2280F6ACEA4}" type="slidenum">
              <a:rPr lang="zh-CN" altLang="en-US" smtClean="0"/>
              <a:t>25</a:t>
            </a:fld>
            <a:endParaRPr lang="zh-CN" altLang="en-US"/>
          </a:p>
        </p:txBody>
      </p:sp>
      <p:grpSp>
        <p:nvGrpSpPr>
          <p:cNvPr id="20" name="组合 19">
            <a:extLst>
              <a:ext uri="{FF2B5EF4-FFF2-40B4-BE49-F238E27FC236}">
                <a16:creationId xmlns:a16="http://schemas.microsoft.com/office/drawing/2014/main" id="{201F9FE6-80BB-4738-9926-162BC64962C1}"/>
              </a:ext>
            </a:extLst>
          </p:cNvPr>
          <p:cNvGrpSpPr/>
          <p:nvPr/>
        </p:nvGrpSpPr>
        <p:grpSpPr>
          <a:xfrm>
            <a:off x="6935681" y="2786669"/>
            <a:ext cx="1078634" cy="1818910"/>
            <a:chOff x="6935681" y="2342787"/>
            <a:chExt cx="1078634" cy="1818910"/>
          </a:xfrm>
        </p:grpSpPr>
        <p:cxnSp>
          <p:nvCxnSpPr>
            <p:cNvPr id="12" name="直接箭头连接符 11">
              <a:extLst>
                <a:ext uri="{FF2B5EF4-FFF2-40B4-BE49-F238E27FC236}">
                  <a16:creationId xmlns:a16="http://schemas.microsoft.com/office/drawing/2014/main" id="{6E4FE8B8-08D0-48E9-94D7-8E82F6E87D7B}"/>
                </a:ext>
              </a:extLst>
            </p:cNvPr>
            <p:cNvCxnSpPr>
              <a:cxnSpLocks/>
            </p:cNvCxnSpPr>
            <p:nvPr/>
          </p:nvCxnSpPr>
          <p:spPr>
            <a:xfrm flipV="1">
              <a:off x="7474998" y="2342787"/>
              <a:ext cx="0" cy="1216240"/>
            </a:xfrm>
            <a:prstGeom prst="straightConnector1">
              <a:avLst/>
            </a:prstGeom>
            <a:ln w="57150">
              <a:solidFill>
                <a:srgbClr val="00B0F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60739178-D6E9-4903-A11B-65D0603E0B1F}"/>
                </a:ext>
              </a:extLst>
            </p:cNvPr>
            <p:cNvSpPr txBox="1"/>
            <p:nvPr/>
          </p:nvSpPr>
          <p:spPr>
            <a:xfrm>
              <a:off x="6935681" y="3515366"/>
              <a:ext cx="1078634" cy="646331"/>
            </a:xfrm>
            <a:prstGeom prst="rect">
              <a:avLst/>
            </a:prstGeom>
            <a:noFill/>
          </p:spPr>
          <p:txBody>
            <a:bodyPr wrap="square" rtlCol="0">
              <a:spAutoFit/>
            </a:bodyPr>
            <a:lstStyle/>
            <a:p>
              <a:r>
                <a:rPr lang="en-US" altLang="zh-CN" b="1" i="1" dirty="0">
                  <a:solidFill>
                    <a:srgbClr val="00B0F0"/>
                  </a:solidFill>
                </a:rPr>
                <a:t>Converge in 2 mins</a:t>
              </a:r>
              <a:endParaRPr lang="zh-CN" altLang="en-US" b="1" i="1" dirty="0">
                <a:solidFill>
                  <a:srgbClr val="00B0F0"/>
                </a:solidFill>
              </a:endParaRPr>
            </a:p>
          </p:txBody>
        </p:sp>
      </p:grpSp>
      <p:sp>
        <p:nvSpPr>
          <p:cNvPr id="21" name="文本框 20">
            <a:extLst>
              <a:ext uri="{FF2B5EF4-FFF2-40B4-BE49-F238E27FC236}">
                <a16:creationId xmlns:a16="http://schemas.microsoft.com/office/drawing/2014/main" id="{65FBD5DA-92E1-446D-A3C2-478A9DED8943}"/>
              </a:ext>
            </a:extLst>
          </p:cNvPr>
          <p:cNvSpPr txBox="1"/>
          <p:nvPr/>
        </p:nvSpPr>
        <p:spPr>
          <a:xfrm>
            <a:off x="499085" y="1360921"/>
            <a:ext cx="4785065" cy="461665"/>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b="1" dirty="0"/>
              <a:t>Different learning frameworks</a:t>
            </a:r>
            <a:endParaRPr lang="zh-CN" altLang="en-US" sz="2400" b="1" dirty="0"/>
          </a:p>
        </p:txBody>
      </p:sp>
      <p:sp>
        <p:nvSpPr>
          <p:cNvPr id="22" name="文本框 21">
            <a:extLst>
              <a:ext uri="{FF2B5EF4-FFF2-40B4-BE49-F238E27FC236}">
                <a16:creationId xmlns:a16="http://schemas.microsoft.com/office/drawing/2014/main" id="{AB8F3C87-6F60-4006-B987-F68A0ABC3B21}"/>
              </a:ext>
            </a:extLst>
          </p:cNvPr>
          <p:cNvSpPr txBox="1"/>
          <p:nvPr/>
        </p:nvSpPr>
        <p:spPr>
          <a:xfrm>
            <a:off x="6096000" y="1358254"/>
            <a:ext cx="4785065" cy="461665"/>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b="1" dirty="0"/>
              <a:t>Different backbone networks</a:t>
            </a:r>
            <a:endParaRPr lang="zh-CN" altLang="en-US" sz="2400" b="1" dirty="0"/>
          </a:p>
        </p:txBody>
      </p:sp>
    </p:spTree>
    <p:custDataLst>
      <p:tags r:id="rId1"/>
    </p:custDataLst>
    <p:extLst>
      <p:ext uri="{BB962C8B-B14F-4D97-AF65-F5344CB8AC3E}">
        <p14:creationId xmlns:p14="http://schemas.microsoft.com/office/powerpoint/2010/main" val="306850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36D5CC-50EA-45D0-B229-952841C8FAA6}"/>
              </a:ext>
            </a:extLst>
          </p:cNvPr>
          <p:cNvSpPr>
            <a:spLocks noGrp="1"/>
          </p:cNvSpPr>
          <p:nvPr>
            <p:ph type="title"/>
          </p:nvPr>
        </p:nvSpPr>
        <p:spPr/>
        <p:txBody>
          <a:bodyPr/>
          <a:lstStyle/>
          <a:p>
            <a:r>
              <a:rPr lang="en-US" altLang="zh-CN" dirty="0"/>
              <a:t>Summary of other evaluation results</a:t>
            </a:r>
            <a:endParaRPr lang="zh-CN" altLang="en-US" dirty="0"/>
          </a:p>
        </p:txBody>
      </p:sp>
      <p:sp>
        <p:nvSpPr>
          <p:cNvPr id="6" name="内容占位符 5">
            <a:extLst>
              <a:ext uri="{FF2B5EF4-FFF2-40B4-BE49-F238E27FC236}">
                <a16:creationId xmlns:a16="http://schemas.microsoft.com/office/drawing/2014/main" id="{E901CCC5-0AB2-46B4-B077-3B0876B70416}"/>
              </a:ext>
            </a:extLst>
          </p:cNvPr>
          <p:cNvSpPr>
            <a:spLocks noGrp="1"/>
          </p:cNvSpPr>
          <p:nvPr>
            <p:ph idx="1"/>
          </p:nvPr>
        </p:nvSpPr>
        <p:spPr/>
        <p:txBody>
          <a:bodyPr/>
          <a:lstStyle/>
          <a:p>
            <a:r>
              <a:rPr lang="en-US" altLang="zh-CN" dirty="0"/>
              <a:t>By </a:t>
            </a:r>
            <a:r>
              <a:rPr lang="en-US" altLang="zh-CN" b="1" dirty="0"/>
              <a:t>adding more shots</a:t>
            </a:r>
            <a:r>
              <a:rPr lang="en-US" altLang="zh-CN" dirty="0"/>
              <a:t>, </a:t>
            </a:r>
            <a:r>
              <a:rPr lang="en-US" altLang="zh-CN" i="1" dirty="0" err="1"/>
              <a:t>OneFi</a:t>
            </a:r>
            <a:r>
              <a:rPr lang="en-US" altLang="zh-CN" dirty="0"/>
              <a:t> can</a:t>
            </a:r>
            <a:r>
              <a:rPr lang="zh-CN" altLang="en-US" dirty="0"/>
              <a:t> </a:t>
            </a:r>
            <a:r>
              <a:rPr lang="en-US" altLang="zh-CN" dirty="0"/>
              <a:t>achieve high accuracy in</a:t>
            </a:r>
            <a:r>
              <a:rPr lang="zh-CN" altLang="en-US" dirty="0"/>
              <a:t> </a:t>
            </a:r>
            <a:r>
              <a:rPr lang="en-US" altLang="zh-CN" b="1" dirty="0"/>
              <a:t>20-unseen-gesture</a:t>
            </a:r>
            <a:r>
              <a:rPr lang="zh-CN" altLang="en-US" dirty="0"/>
              <a:t> </a:t>
            </a:r>
            <a:r>
              <a:rPr lang="en-US" altLang="zh-CN" dirty="0"/>
              <a:t>classification.</a:t>
            </a:r>
          </a:p>
          <a:p>
            <a:r>
              <a:rPr lang="en-US" altLang="zh-CN" i="1" dirty="0" err="1"/>
              <a:t>OneFi</a:t>
            </a:r>
            <a:r>
              <a:rPr lang="en-US" altLang="zh-CN" dirty="0"/>
              <a:t> works well with </a:t>
            </a:r>
            <a:r>
              <a:rPr lang="en-US" altLang="zh-CN" b="1" dirty="0"/>
              <a:t>small number of WiFi receivers</a:t>
            </a:r>
            <a:r>
              <a:rPr lang="en-US" altLang="zh-CN" dirty="0"/>
              <a:t>.</a:t>
            </a:r>
          </a:p>
          <a:p>
            <a:r>
              <a:rPr lang="en-US" altLang="zh-CN" i="1" dirty="0" err="1"/>
              <a:t>OneFi</a:t>
            </a:r>
            <a:r>
              <a:rPr lang="en-US" altLang="zh-CN" dirty="0"/>
              <a:t> generalizes in </a:t>
            </a:r>
            <a:r>
              <a:rPr lang="en-US" altLang="zh-CN" b="1" dirty="0"/>
              <a:t>cross-domain</a:t>
            </a:r>
            <a:r>
              <a:rPr lang="en-US" altLang="zh-CN" dirty="0"/>
              <a:t> experiments.</a:t>
            </a:r>
            <a:endParaRPr lang="zh-CN" altLang="en-US" dirty="0"/>
          </a:p>
        </p:txBody>
      </p:sp>
      <p:pic>
        <p:nvPicPr>
          <p:cNvPr id="7" name="图片 6">
            <a:extLst>
              <a:ext uri="{FF2B5EF4-FFF2-40B4-BE49-F238E27FC236}">
                <a16:creationId xmlns:a16="http://schemas.microsoft.com/office/drawing/2014/main" id="{9E2D5ED4-1AA4-4B3F-8127-8B7E4D5CB63A}"/>
              </a:ext>
            </a:extLst>
          </p:cNvPr>
          <p:cNvPicPr>
            <a:picLocks noChangeAspect="1"/>
          </p:cNvPicPr>
          <p:nvPr/>
        </p:nvPicPr>
        <p:blipFill>
          <a:blip r:embed="rId4"/>
          <a:stretch>
            <a:fillRect/>
          </a:stretch>
        </p:blipFill>
        <p:spPr>
          <a:xfrm>
            <a:off x="921162" y="3794709"/>
            <a:ext cx="10349675" cy="2382253"/>
          </a:xfrm>
          <a:prstGeom prst="rect">
            <a:avLst/>
          </a:prstGeom>
        </p:spPr>
      </p:pic>
      <p:sp>
        <p:nvSpPr>
          <p:cNvPr id="3" name="灯片编号占位符 2">
            <a:extLst>
              <a:ext uri="{FF2B5EF4-FFF2-40B4-BE49-F238E27FC236}">
                <a16:creationId xmlns:a16="http://schemas.microsoft.com/office/drawing/2014/main" id="{4A8E6B9F-81CE-4D86-9A1D-FE9037DEB0BA}"/>
              </a:ext>
            </a:extLst>
          </p:cNvPr>
          <p:cNvSpPr>
            <a:spLocks noGrp="1"/>
          </p:cNvSpPr>
          <p:nvPr>
            <p:ph type="sldNum" sz="quarter" idx="12"/>
          </p:nvPr>
        </p:nvSpPr>
        <p:spPr/>
        <p:txBody>
          <a:bodyPr/>
          <a:lstStyle/>
          <a:p>
            <a:fld id="{E8D85234-B3AF-4D13-AF2A-D2280F6ACEA4}" type="slidenum">
              <a:rPr lang="zh-CN" altLang="en-US" smtClean="0"/>
              <a:t>26</a:t>
            </a:fld>
            <a:endParaRPr lang="zh-CN" altLang="en-US"/>
          </a:p>
        </p:txBody>
      </p:sp>
      <p:sp>
        <p:nvSpPr>
          <p:cNvPr id="4" name="文本框 3">
            <a:extLst>
              <a:ext uri="{FF2B5EF4-FFF2-40B4-BE49-F238E27FC236}">
                <a16:creationId xmlns:a16="http://schemas.microsoft.com/office/drawing/2014/main" id="{4277D652-0689-4889-AAC7-451DE6E4E10A}"/>
              </a:ext>
            </a:extLst>
          </p:cNvPr>
          <p:cNvSpPr txBox="1"/>
          <p:nvPr/>
        </p:nvSpPr>
        <p:spPr>
          <a:xfrm>
            <a:off x="3949821" y="2062629"/>
            <a:ext cx="2628531" cy="461665"/>
          </a:xfrm>
          <a:prstGeom prst="rect">
            <a:avLst/>
          </a:prstGeom>
          <a:noFill/>
        </p:spPr>
        <p:txBody>
          <a:bodyPr wrap="square" rtlCol="0">
            <a:spAutoFit/>
          </a:bodyPr>
          <a:lstStyle/>
          <a:p>
            <a:r>
              <a:rPr lang="en-US" altLang="zh-CN" sz="2400" b="1" i="1" dirty="0">
                <a:solidFill>
                  <a:srgbClr val="0070C0"/>
                </a:solidFill>
              </a:rPr>
              <a:t>(72% with 3 shots)</a:t>
            </a:r>
            <a:endParaRPr lang="zh-CN" altLang="en-US" sz="2400" b="1" i="1" dirty="0">
              <a:solidFill>
                <a:srgbClr val="0070C0"/>
              </a:solidFill>
            </a:endParaRPr>
          </a:p>
        </p:txBody>
      </p:sp>
      <p:sp>
        <p:nvSpPr>
          <p:cNvPr id="9" name="文本框 8">
            <a:extLst>
              <a:ext uri="{FF2B5EF4-FFF2-40B4-BE49-F238E27FC236}">
                <a16:creationId xmlns:a16="http://schemas.microsoft.com/office/drawing/2014/main" id="{67740CBA-E139-4F6F-B569-6C659DD91F03}"/>
              </a:ext>
            </a:extLst>
          </p:cNvPr>
          <p:cNvSpPr txBox="1"/>
          <p:nvPr/>
        </p:nvSpPr>
        <p:spPr>
          <a:xfrm>
            <a:off x="8721199" y="2547586"/>
            <a:ext cx="2881915" cy="461665"/>
          </a:xfrm>
          <a:prstGeom prst="rect">
            <a:avLst/>
          </a:prstGeom>
          <a:noFill/>
        </p:spPr>
        <p:txBody>
          <a:bodyPr wrap="square" rtlCol="0">
            <a:spAutoFit/>
          </a:bodyPr>
          <a:lstStyle/>
          <a:p>
            <a:r>
              <a:rPr lang="en-US" altLang="zh-CN" sz="2400" b="1" i="1" dirty="0">
                <a:solidFill>
                  <a:srgbClr val="0070C0"/>
                </a:solidFill>
              </a:rPr>
              <a:t>(1 or 2 receivers)</a:t>
            </a:r>
            <a:endParaRPr lang="zh-CN" altLang="en-US" sz="2400" b="1" i="1" dirty="0">
              <a:solidFill>
                <a:srgbClr val="0070C0"/>
              </a:solidFill>
            </a:endParaRPr>
          </a:p>
        </p:txBody>
      </p:sp>
    </p:spTree>
    <p:custDataLst>
      <p:tags r:id="rId1"/>
    </p:custDataLst>
    <p:extLst>
      <p:ext uri="{BB962C8B-B14F-4D97-AF65-F5344CB8AC3E}">
        <p14:creationId xmlns:p14="http://schemas.microsoft.com/office/powerpoint/2010/main" val="41362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91E33D-A676-4861-9A8D-E27C0BF6FF40}"/>
              </a:ext>
            </a:extLst>
          </p:cNvPr>
          <p:cNvSpPr>
            <a:spLocks noGrp="1"/>
          </p:cNvSpPr>
          <p:nvPr>
            <p:ph type="title"/>
          </p:nvPr>
        </p:nvSpPr>
        <p:spPr/>
        <p:txBody>
          <a:bodyPr/>
          <a:lstStyle/>
          <a:p>
            <a:r>
              <a:rPr lang="en-US" altLang="zh-CN" dirty="0"/>
              <a:t>Conclusion</a:t>
            </a:r>
            <a:endParaRPr lang="zh-CN" altLang="en-US" dirty="0"/>
          </a:p>
        </p:txBody>
      </p:sp>
      <p:sp>
        <p:nvSpPr>
          <p:cNvPr id="3" name="内容占位符 2">
            <a:extLst>
              <a:ext uri="{FF2B5EF4-FFF2-40B4-BE49-F238E27FC236}">
                <a16:creationId xmlns:a16="http://schemas.microsoft.com/office/drawing/2014/main" id="{A091DA8B-5DC8-4863-AF2B-E142AD83C105}"/>
              </a:ext>
            </a:extLst>
          </p:cNvPr>
          <p:cNvSpPr>
            <a:spLocks noGrp="1"/>
          </p:cNvSpPr>
          <p:nvPr>
            <p:ph idx="1"/>
          </p:nvPr>
        </p:nvSpPr>
        <p:spPr/>
        <p:txBody>
          <a:bodyPr>
            <a:normAutofit/>
          </a:bodyPr>
          <a:lstStyle/>
          <a:p>
            <a:pPr>
              <a:spcAft>
                <a:spcPts val="2400"/>
              </a:spcAft>
              <a:buFont typeface="Wingdings" panose="05000000000000000000" pitchFamily="2" charset="2"/>
              <a:buChar char="Ø"/>
            </a:pPr>
            <a:r>
              <a:rPr lang="en-US" altLang="zh-CN" dirty="0"/>
              <a:t> We design </a:t>
            </a:r>
            <a:r>
              <a:rPr lang="en-US" altLang="zh-CN" dirty="0" err="1"/>
              <a:t>OneFi</a:t>
            </a:r>
            <a:r>
              <a:rPr lang="en-US" altLang="zh-CN" dirty="0"/>
              <a:t>, a </a:t>
            </a:r>
            <a:r>
              <a:rPr lang="en-US" altLang="zh-CN" b="1" dirty="0">
                <a:solidFill>
                  <a:srgbClr val="0070C0"/>
                </a:solidFill>
              </a:rPr>
              <a:t>one-shot</a:t>
            </a:r>
            <a:r>
              <a:rPr lang="en-US" altLang="zh-CN" dirty="0"/>
              <a:t> WiFi HGR system. Extensive experiments demonstrate its strong ability to </a:t>
            </a:r>
            <a:r>
              <a:rPr lang="en-US" altLang="zh-CN" b="1" dirty="0">
                <a:solidFill>
                  <a:srgbClr val="0070C0"/>
                </a:solidFill>
              </a:rPr>
              <a:t>recognize unseen gestures</a:t>
            </a:r>
            <a:r>
              <a:rPr lang="en-US" altLang="zh-CN" dirty="0"/>
              <a:t>.</a:t>
            </a:r>
          </a:p>
          <a:p>
            <a:pPr>
              <a:spcAft>
                <a:spcPts val="2400"/>
              </a:spcAft>
              <a:buFont typeface="Wingdings" panose="05000000000000000000" pitchFamily="2" charset="2"/>
              <a:buChar char="Ø"/>
            </a:pPr>
            <a:r>
              <a:rPr lang="en-US" altLang="zh-CN" dirty="0"/>
              <a:t> We present a novel </a:t>
            </a:r>
            <a:r>
              <a:rPr lang="en-US" altLang="zh-CN" b="1" dirty="0">
                <a:solidFill>
                  <a:srgbClr val="0070C0"/>
                </a:solidFill>
              </a:rPr>
              <a:t>virtual gesture generation</a:t>
            </a:r>
            <a:r>
              <a:rPr lang="en-US" altLang="zh-CN" dirty="0"/>
              <a:t> technique that significantly </a:t>
            </a:r>
            <a:r>
              <a:rPr lang="en-US" altLang="zh-CN" b="1" dirty="0">
                <a:solidFill>
                  <a:srgbClr val="0070C0"/>
                </a:solidFill>
              </a:rPr>
              <a:t>enriches the prior knowledge</a:t>
            </a:r>
            <a:r>
              <a:rPr lang="en-US" altLang="zh-CN" dirty="0"/>
              <a:t>.</a:t>
            </a:r>
          </a:p>
          <a:p>
            <a:pPr>
              <a:spcAft>
                <a:spcPts val="2400"/>
              </a:spcAft>
              <a:buFont typeface="Wingdings" panose="05000000000000000000" pitchFamily="2" charset="2"/>
              <a:buChar char="Ø"/>
            </a:pPr>
            <a:r>
              <a:rPr lang="en-US" altLang="zh-CN" dirty="0"/>
              <a:t>We propose a lightweight </a:t>
            </a:r>
            <a:r>
              <a:rPr lang="en-US" altLang="zh-CN" b="1" dirty="0">
                <a:solidFill>
                  <a:srgbClr val="0070C0"/>
                </a:solidFill>
              </a:rPr>
              <a:t>one-shot learning framework</a:t>
            </a:r>
            <a:r>
              <a:rPr lang="en-US" altLang="zh-CN" dirty="0"/>
              <a:t>, together with a </a:t>
            </a:r>
            <a:r>
              <a:rPr lang="en-US" altLang="zh-CN" b="1" dirty="0">
                <a:solidFill>
                  <a:srgbClr val="0070C0"/>
                </a:solidFill>
              </a:rPr>
              <a:t>self-attention based backbone</a:t>
            </a:r>
            <a:r>
              <a:rPr lang="en-US" altLang="zh-CN" dirty="0"/>
              <a:t> to </a:t>
            </a:r>
            <a:r>
              <a:rPr lang="en-US" altLang="zh-CN" b="1" dirty="0">
                <a:solidFill>
                  <a:srgbClr val="0070C0"/>
                </a:solidFill>
              </a:rPr>
              <a:t>alleviate training overhead</a:t>
            </a:r>
            <a:r>
              <a:rPr lang="en-US" altLang="zh-CN" dirty="0"/>
              <a:t>.</a:t>
            </a:r>
            <a:endParaRPr lang="zh-CN" altLang="en-US" dirty="0"/>
          </a:p>
        </p:txBody>
      </p:sp>
      <p:sp>
        <p:nvSpPr>
          <p:cNvPr id="4" name="文本框 3">
            <a:extLst>
              <a:ext uri="{FF2B5EF4-FFF2-40B4-BE49-F238E27FC236}">
                <a16:creationId xmlns:a16="http://schemas.microsoft.com/office/drawing/2014/main" id="{DECA9EC0-DDFF-4471-A15E-45F0E6B64F79}"/>
              </a:ext>
            </a:extLst>
          </p:cNvPr>
          <p:cNvSpPr txBox="1"/>
          <p:nvPr/>
        </p:nvSpPr>
        <p:spPr>
          <a:xfrm>
            <a:off x="7315200" y="5685182"/>
            <a:ext cx="4238045" cy="584775"/>
          </a:xfrm>
          <a:prstGeom prst="rect">
            <a:avLst/>
          </a:prstGeom>
          <a:noFill/>
        </p:spPr>
        <p:txBody>
          <a:bodyPr wrap="square" rtlCol="0">
            <a:spAutoFit/>
          </a:bodyPr>
          <a:lstStyle/>
          <a:p>
            <a:r>
              <a:rPr lang="en-US" altLang="zh-CN" sz="3200" b="1" dirty="0">
                <a:solidFill>
                  <a:schemeClr val="accent6"/>
                </a:solidFill>
              </a:rPr>
              <a:t>Thanks! &amp; Questions?</a:t>
            </a:r>
            <a:endParaRPr lang="zh-CN" altLang="en-US" sz="3200" b="1" dirty="0">
              <a:solidFill>
                <a:schemeClr val="accent6"/>
              </a:solidFill>
            </a:endParaRPr>
          </a:p>
        </p:txBody>
      </p:sp>
      <p:sp>
        <p:nvSpPr>
          <p:cNvPr id="5" name="灯片编号占位符 4">
            <a:extLst>
              <a:ext uri="{FF2B5EF4-FFF2-40B4-BE49-F238E27FC236}">
                <a16:creationId xmlns:a16="http://schemas.microsoft.com/office/drawing/2014/main" id="{46DE6532-EB71-4D7B-AF67-3D68C2925237}"/>
              </a:ext>
            </a:extLst>
          </p:cNvPr>
          <p:cNvSpPr>
            <a:spLocks noGrp="1"/>
          </p:cNvSpPr>
          <p:nvPr>
            <p:ph type="sldNum" sz="quarter" idx="12"/>
          </p:nvPr>
        </p:nvSpPr>
        <p:spPr/>
        <p:txBody>
          <a:bodyPr/>
          <a:lstStyle/>
          <a:p>
            <a:fld id="{E8D85234-B3AF-4D13-AF2A-D2280F6ACEA4}" type="slidenum">
              <a:rPr lang="zh-CN" altLang="en-US" smtClean="0"/>
              <a:t>27</a:t>
            </a:fld>
            <a:endParaRPr lang="zh-CN" altLang="en-US"/>
          </a:p>
        </p:txBody>
      </p:sp>
    </p:spTree>
    <p:custDataLst>
      <p:tags r:id="rId1"/>
    </p:custDataLst>
    <p:extLst>
      <p:ext uri="{BB962C8B-B14F-4D97-AF65-F5344CB8AC3E}">
        <p14:creationId xmlns:p14="http://schemas.microsoft.com/office/powerpoint/2010/main" val="7412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C9050B-708A-4CFD-AE8B-1C4E4B2C72F8}"/>
              </a:ext>
            </a:extLst>
          </p:cNvPr>
          <p:cNvSpPr>
            <a:spLocks noGrp="1"/>
          </p:cNvSpPr>
          <p:nvPr>
            <p:ph type="title"/>
          </p:nvPr>
        </p:nvSpPr>
        <p:spPr/>
        <p:txBody>
          <a:bodyPr>
            <a:normAutofit/>
          </a:bodyPr>
          <a:lstStyle/>
          <a:p>
            <a:r>
              <a:rPr lang="en-US" altLang="zh-CN" dirty="0"/>
              <a:t>WiFi-based HGR</a:t>
            </a:r>
            <a:endParaRPr lang="zh-CN" altLang="en-US" dirty="0"/>
          </a:p>
        </p:txBody>
      </p:sp>
      <p:sp>
        <p:nvSpPr>
          <p:cNvPr id="3" name="内容占位符 2">
            <a:extLst>
              <a:ext uri="{FF2B5EF4-FFF2-40B4-BE49-F238E27FC236}">
                <a16:creationId xmlns:a16="http://schemas.microsoft.com/office/drawing/2014/main" id="{C05EC100-C194-4ECA-85B8-F24934FD7C91}"/>
              </a:ext>
            </a:extLst>
          </p:cNvPr>
          <p:cNvSpPr>
            <a:spLocks noGrp="1"/>
          </p:cNvSpPr>
          <p:nvPr>
            <p:ph idx="1"/>
          </p:nvPr>
        </p:nvSpPr>
        <p:spPr/>
        <p:txBody>
          <a:bodyPr>
            <a:normAutofit/>
          </a:bodyPr>
          <a:lstStyle/>
          <a:p>
            <a:pPr>
              <a:spcAft>
                <a:spcPts val="1200"/>
              </a:spcAft>
              <a:buFont typeface="Wingdings" panose="05000000000000000000" pitchFamily="2" charset="2"/>
              <a:buChar char="Ø"/>
            </a:pPr>
            <a:r>
              <a:rPr lang="en-US" altLang="zh-CN" sz="3200" dirty="0"/>
              <a:t>  Works under </a:t>
            </a:r>
            <a:r>
              <a:rPr lang="en-US" altLang="zh-CN" sz="3200" dirty="0">
                <a:solidFill>
                  <a:srgbClr val="0070C0"/>
                </a:solidFill>
              </a:rPr>
              <a:t>supervised learning </a:t>
            </a:r>
            <a:r>
              <a:rPr lang="en-US" altLang="zh-CN" sz="3200" dirty="0"/>
              <a:t>scheme: Three phases</a:t>
            </a:r>
          </a:p>
          <a:p>
            <a:pPr lvl="1">
              <a:spcAft>
                <a:spcPts val="600"/>
              </a:spcAft>
            </a:pPr>
            <a:r>
              <a:rPr lang="en-US" altLang="zh-CN" sz="2800" dirty="0"/>
              <a:t>Predefine base gestures</a:t>
            </a:r>
          </a:p>
          <a:p>
            <a:pPr lvl="1">
              <a:spcAft>
                <a:spcPts val="600"/>
              </a:spcAft>
            </a:pPr>
            <a:r>
              <a:rPr lang="en-US" altLang="zh-CN" sz="2800" dirty="0"/>
              <a:t>Training data collection</a:t>
            </a:r>
          </a:p>
          <a:p>
            <a:pPr lvl="1">
              <a:spcAft>
                <a:spcPts val="600"/>
              </a:spcAft>
            </a:pPr>
            <a:r>
              <a:rPr lang="en-US" altLang="zh-CN" sz="2800" dirty="0"/>
              <a:t>Model training</a:t>
            </a:r>
            <a:endParaRPr lang="zh-CN" altLang="en-US" sz="2800" dirty="0"/>
          </a:p>
        </p:txBody>
      </p:sp>
      <p:sp>
        <p:nvSpPr>
          <p:cNvPr id="4" name="文本框 3">
            <a:extLst>
              <a:ext uri="{FF2B5EF4-FFF2-40B4-BE49-F238E27FC236}">
                <a16:creationId xmlns:a16="http://schemas.microsoft.com/office/drawing/2014/main" id="{D1B05DA3-FBB6-47F5-A421-DF6214DB729D}"/>
              </a:ext>
            </a:extLst>
          </p:cNvPr>
          <p:cNvSpPr txBox="1"/>
          <p:nvPr/>
        </p:nvSpPr>
        <p:spPr>
          <a:xfrm>
            <a:off x="1947597" y="3994159"/>
            <a:ext cx="2838844" cy="523220"/>
          </a:xfrm>
          <a:prstGeom prst="rect">
            <a:avLst/>
          </a:prstGeom>
          <a:noFill/>
        </p:spPr>
        <p:txBody>
          <a:bodyPr wrap="square" rtlCol="0">
            <a:spAutoFit/>
          </a:bodyPr>
          <a:lstStyle/>
          <a:p>
            <a:r>
              <a:rPr lang="en-US" altLang="zh-CN" sz="2800" dirty="0">
                <a:solidFill>
                  <a:srgbClr val="0070C0"/>
                </a:solidFill>
              </a:rPr>
              <a:t>Base gestures:</a:t>
            </a:r>
            <a:endParaRPr lang="zh-CN" altLang="en-US" sz="2800" dirty="0">
              <a:solidFill>
                <a:srgbClr val="0070C0"/>
              </a:solidFill>
            </a:endParaRPr>
          </a:p>
        </p:txBody>
      </p:sp>
      <p:pic>
        <p:nvPicPr>
          <p:cNvPr id="44" name="图片 43">
            <a:extLst>
              <a:ext uri="{FF2B5EF4-FFF2-40B4-BE49-F238E27FC236}">
                <a16:creationId xmlns:a16="http://schemas.microsoft.com/office/drawing/2014/main" id="{C1E76781-86AD-4804-A57F-4CCE7451A242}"/>
              </a:ext>
            </a:extLst>
          </p:cNvPr>
          <p:cNvPicPr>
            <a:picLocks noChangeAspect="1"/>
          </p:cNvPicPr>
          <p:nvPr/>
        </p:nvPicPr>
        <p:blipFill>
          <a:blip r:embed="rId4"/>
          <a:stretch>
            <a:fillRect/>
          </a:stretch>
        </p:blipFill>
        <p:spPr>
          <a:xfrm>
            <a:off x="3279404" y="3219030"/>
            <a:ext cx="5633192" cy="2871465"/>
          </a:xfrm>
          <a:prstGeom prst="rect">
            <a:avLst/>
          </a:prstGeom>
        </p:spPr>
      </p:pic>
      <p:pic>
        <p:nvPicPr>
          <p:cNvPr id="158" name="图片 157">
            <a:extLst>
              <a:ext uri="{FF2B5EF4-FFF2-40B4-BE49-F238E27FC236}">
                <a16:creationId xmlns:a16="http://schemas.microsoft.com/office/drawing/2014/main" id="{FEE2CD4D-EEA1-416E-AAB3-8F99F960B446}"/>
              </a:ext>
            </a:extLst>
          </p:cNvPr>
          <p:cNvPicPr>
            <a:picLocks noChangeAspect="1"/>
          </p:cNvPicPr>
          <p:nvPr/>
        </p:nvPicPr>
        <p:blipFill>
          <a:blip r:embed="rId5"/>
          <a:stretch>
            <a:fillRect/>
          </a:stretch>
        </p:blipFill>
        <p:spPr>
          <a:xfrm>
            <a:off x="3130039" y="3472980"/>
            <a:ext cx="5931922" cy="2664183"/>
          </a:xfrm>
          <a:prstGeom prst="rect">
            <a:avLst/>
          </a:prstGeom>
        </p:spPr>
      </p:pic>
      <p:sp>
        <p:nvSpPr>
          <p:cNvPr id="159" name="矩形 158">
            <a:extLst>
              <a:ext uri="{FF2B5EF4-FFF2-40B4-BE49-F238E27FC236}">
                <a16:creationId xmlns:a16="http://schemas.microsoft.com/office/drawing/2014/main" id="{16F04603-5568-4AC0-B729-EDF17EC9BFB4}"/>
              </a:ext>
            </a:extLst>
          </p:cNvPr>
          <p:cNvSpPr/>
          <p:nvPr/>
        </p:nvSpPr>
        <p:spPr>
          <a:xfrm>
            <a:off x="0" y="2696427"/>
            <a:ext cx="12192000" cy="1457146"/>
          </a:xfrm>
          <a:prstGeom prst="rect">
            <a:avLst/>
          </a:prstGeom>
          <a:solidFill>
            <a:srgbClr val="8A0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Question: What if now we want to recognize </a:t>
            </a:r>
            <a:r>
              <a:rPr lang="en-US" altLang="zh-CN" sz="3600" b="1" i="1" dirty="0"/>
              <a:t>unseen gestures </a:t>
            </a:r>
            <a:r>
              <a:rPr lang="en-US" altLang="zh-CN" sz="3600" dirty="0"/>
              <a:t>which are </a:t>
            </a:r>
            <a:r>
              <a:rPr lang="en-US" altLang="zh-CN" sz="3600" b="1" i="1" dirty="0"/>
              <a:t>not included</a:t>
            </a:r>
            <a:r>
              <a:rPr lang="en-US" altLang="zh-CN" sz="3600" dirty="0"/>
              <a:t> in base gestures?</a:t>
            </a:r>
            <a:endParaRPr lang="zh-CN" altLang="en-US" sz="3600" dirty="0"/>
          </a:p>
        </p:txBody>
      </p:sp>
      <p:sp>
        <p:nvSpPr>
          <p:cNvPr id="11" name="灯片编号占位符 10">
            <a:extLst>
              <a:ext uri="{FF2B5EF4-FFF2-40B4-BE49-F238E27FC236}">
                <a16:creationId xmlns:a16="http://schemas.microsoft.com/office/drawing/2014/main" id="{D83B8913-7E42-472C-A21F-FDD400719688}"/>
              </a:ext>
            </a:extLst>
          </p:cNvPr>
          <p:cNvSpPr>
            <a:spLocks noGrp="1"/>
          </p:cNvSpPr>
          <p:nvPr>
            <p:ph type="sldNum" sz="quarter" idx="12"/>
          </p:nvPr>
        </p:nvSpPr>
        <p:spPr/>
        <p:txBody>
          <a:bodyPr/>
          <a:lstStyle/>
          <a:p>
            <a:fld id="{E8D85234-B3AF-4D13-AF2A-D2280F6ACEA4}" type="slidenum">
              <a:rPr lang="zh-CN" altLang="en-US" smtClean="0"/>
              <a:t>3</a:t>
            </a:fld>
            <a:endParaRPr lang="zh-CN" altLang="en-US"/>
          </a:p>
        </p:txBody>
      </p:sp>
      <p:sp>
        <p:nvSpPr>
          <p:cNvPr id="15" name="思想气泡: 云 14">
            <a:extLst>
              <a:ext uri="{FF2B5EF4-FFF2-40B4-BE49-F238E27FC236}">
                <a16:creationId xmlns:a16="http://schemas.microsoft.com/office/drawing/2014/main" id="{94A3F9A1-A45B-4C8E-B52E-2F585A442E3A}"/>
              </a:ext>
            </a:extLst>
          </p:cNvPr>
          <p:cNvSpPr/>
          <p:nvPr/>
        </p:nvSpPr>
        <p:spPr>
          <a:xfrm>
            <a:off x="9450201" y="1422886"/>
            <a:ext cx="2650907" cy="139079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形 15">
            <a:extLst>
              <a:ext uri="{FF2B5EF4-FFF2-40B4-BE49-F238E27FC236}">
                <a16:creationId xmlns:a16="http://schemas.microsoft.com/office/drawing/2014/main" id="{57B7E08D-C7FB-4DF9-BEF0-07AFDD8B36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509" y="1540137"/>
            <a:ext cx="1156290" cy="1156290"/>
          </a:xfrm>
          <a:prstGeom prst="rect">
            <a:avLst/>
          </a:prstGeom>
        </p:spPr>
      </p:pic>
      <p:pic>
        <p:nvPicPr>
          <p:cNvPr id="13" name="图片 12">
            <a:extLst>
              <a:ext uri="{FF2B5EF4-FFF2-40B4-BE49-F238E27FC236}">
                <a16:creationId xmlns:a16="http://schemas.microsoft.com/office/drawing/2014/main" id="{E61651F0-FF7C-4F30-B1B8-34311430BE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7166" y="4657631"/>
            <a:ext cx="2138298" cy="1206000"/>
          </a:xfrm>
          <a:prstGeom prst="rect">
            <a:avLst/>
          </a:prstGeom>
        </p:spPr>
      </p:pic>
      <p:pic>
        <p:nvPicPr>
          <p:cNvPr id="17" name="图片 16">
            <a:extLst>
              <a:ext uri="{FF2B5EF4-FFF2-40B4-BE49-F238E27FC236}">
                <a16:creationId xmlns:a16="http://schemas.microsoft.com/office/drawing/2014/main" id="{12AFA222-6704-484F-8C49-DBC9143CB3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40604" y="4641785"/>
            <a:ext cx="2138297" cy="1206000"/>
          </a:xfrm>
          <a:prstGeom prst="rect">
            <a:avLst/>
          </a:prstGeom>
        </p:spPr>
      </p:pic>
      <p:pic>
        <p:nvPicPr>
          <p:cNvPr id="22" name="内容占位符 4">
            <a:extLst>
              <a:ext uri="{FF2B5EF4-FFF2-40B4-BE49-F238E27FC236}">
                <a16:creationId xmlns:a16="http://schemas.microsoft.com/office/drawing/2014/main" id="{2D778566-BD06-4A90-A818-8B5A9F0200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4040" y="4660627"/>
            <a:ext cx="2138298" cy="1206000"/>
          </a:xfrm>
          <a:prstGeom prst="rect">
            <a:avLst/>
          </a:prstGeom>
        </p:spPr>
      </p:pic>
      <p:sp>
        <p:nvSpPr>
          <p:cNvPr id="23" name="矩形 22">
            <a:extLst>
              <a:ext uri="{FF2B5EF4-FFF2-40B4-BE49-F238E27FC236}">
                <a16:creationId xmlns:a16="http://schemas.microsoft.com/office/drawing/2014/main" id="{83BCFAB5-4B0A-481F-ADFC-B38E4A33E60A}"/>
              </a:ext>
            </a:extLst>
          </p:cNvPr>
          <p:cNvSpPr/>
          <p:nvPr/>
        </p:nvSpPr>
        <p:spPr>
          <a:xfrm>
            <a:off x="1978369" y="5804772"/>
            <a:ext cx="2361090" cy="369332"/>
          </a:xfrm>
          <a:prstGeom prst="rect">
            <a:avLst/>
          </a:prstGeom>
        </p:spPr>
        <p:txBody>
          <a:bodyPr wrap="square">
            <a:spAutoFit/>
          </a:bodyPr>
          <a:lstStyle/>
          <a:p>
            <a:pPr algn="ctr"/>
            <a:r>
              <a:rPr lang="en-US" altLang="zh-CN" b="1" i="1" dirty="0">
                <a:ea typeface="ＭＳ Ｐゴシック" pitchFamily="-123" charset="-128"/>
              </a:rPr>
              <a:t>Push Forward</a:t>
            </a:r>
            <a:endParaRPr lang="zh-CN" altLang="en-US" i="1" dirty="0"/>
          </a:p>
        </p:txBody>
      </p:sp>
      <p:sp>
        <p:nvSpPr>
          <p:cNvPr id="24" name="矩形 23">
            <a:extLst>
              <a:ext uri="{FF2B5EF4-FFF2-40B4-BE49-F238E27FC236}">
                <a16:creationId xmlns:a16="http://schemas.microsoft.com/office/drawing/2014/main" id="{65CB5BDE-DC5F-4B7A-B705-E61E3BCEA69E}"/>
              </a:ext>
            </a:extLst>
          </p:cNvPr>
          <p:cNvSpPr/>
          <p:nvPr/>
        </p:nvSpPr>
        <p:spPr>
          <a:xfrm>
            <a:off x="4626260" y="5804772"/>
            <a:ext cx="2361090" cy="369332"/>
          </a:xfrm>
          <a:prstGeom prst="rect">
            <a:avLst/>
          </a:prstGeom>
        </p:spPr>
        <p:txBody>
          <a:bodyPr wrap="square">
            <a:spAutoFit/>
          </a:bodyPr>
          <a:lstStyle/>
          <a:p>
            <a:pPr algn="ctr"/>
            <a:r>
              <a:rPr lang="en-US" altLang="zh-CN" b="1" i="1" dirty="0">
                <a:ea typeface="ＭＳ Ｐゴシック" pitchFamily="-123" charset="-128"/>
              </a:rPr>
              <a:t>Draw Zig-Zag</a:t>
            </a:r>
          </a:p>
        </p:txBody>
      </p:sp>
      <p:sp>
        <p:nvSpPr>
          <p:cNvPr id="25" name="矩形 24">
            <a:extLst>
              <a:ext uri="{FF2B5EF4-FFF2-40B4-BE49-F238E27FC236}">
                <a16:creationId xmlns:a16="http://schemas.microsoft.com/office/drawing/2014/main" id="{EBD05D46-E43C-46CE-878E-550FC23F1C94}"/>
              </a:ext>
            </a:extLst>
          </p:cNvPr>
          <p:cNvSpPr/>
          <p:nvPr/>
        </p:nvSpPr>
        <p:spPr>
          <a:xfrm>
            <a:off x="7274151" y="5804772"/>
            <a:ext cx="2361090" cy="369332"/>
          </a:xfrm>
          <a:prstGeom prst="rect">
            <a:avLst/>
          </a:prstGeom>
        </p:spPr>
        <p:txBody>
          <a:bodyPr wrap="square">
            <a:spAutoFit/>
          </a:bodyPr>
          <a:lstStyle/>
          <a:p>
            <a:pPr algn="ctr"/>
            <a:r>
              <a:rPr lang="en-US" altLang="zh-CN" b="1" i="1" dirty="0">
                <a:ea typeface="ＭＳ Ｐゴシック" pitchFamily="-123" charset="-128"/>
              </a:rPr>
              <a:t>Clap</a:t>
            </a:r>
          </a:p>
        </p:txBody>
      </p:sp>
    </p:spTree>
    <p:custDataLst>
      <p:tags r:id="rId1"/>
    </p:custDataLst>
    <p:extLst>
      <p:ext uri="{BB962C8B-B14F-4D97-AF65-F5344CB8AC3E}">
        <p14:creationId xmlns:p14="http://schemas.microsoft.com/office/powerpoint/2010/main" val="381322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8" fill="hold" grpId="1" nodeType="clickEffect">
                                  <p:stCondLst>
                                    <p:cond delay="0"/>
                                  </p:stCondLst>
                                  <p:childTnLst>
                                    <p:anim calcmode="lin" valueType="num">
                                      <p:cBhvr additive="base">
                                        <p:cTn id="35" dur="500"/>
                                        <p:tgtEl>
                                          <p:spTgt spid="4"/>
                                        </p:tgtEl>
                                        <p:attrNameLst>
                                          <p:attrName>ppt_x</p:attrName>
                                        </p:attrNameLst>
                                      </p:cBhvr>
                                      <p:tavLst>
                                        <p:tav tm="0">
                                          <p:val>
                                            <p:strVal val="ppt_x"/>
                                          </p:val>
                                        </p:tav>
                                        <p:tav tm="100000">
                                          <p:val>
                                            <p:strVal val="0-ppt_w/2"/>
                                          </p:val>
                                        </p:tav>
                                      </p:tavLst>
                                    </p:anim>
                                    <p:anim calcmode="lin" valueType="num">
                                      <p:cBhvr additive="base">
                                        <p:cTn id="36" dur="500"/>
                                        <p:tgtEl>
                                          <p:spTgt spid="4"/>
                                        </p:tgtEl>
                                        <p:attrNameLst>
                                          <p:attrName>ppt_y</p:attrName>
                                        </p:attrNameLst>
                                      </p:cBhvr>
                                      <p:tavLst>
                                        <p:tav tm="0">
                                          <p:val>
                                            <p:strVal val="ppt_y"/>
                                          </p:val>
                                        </p:tav>
                                        <p:tav tm="100000">
                                          <p:val>
                                            <p:strVal val="ppt_y"/>
                                          </p:val>
                                        </p:tav>
                                      </p:tavLst>
                                    </p:anim>
                                    <p:set>
                                      <p:cBhvr>
                                        <p:cTn id="37" dur="1" fill="hold">
                                          <p:stCondLst>
                                            <p:cond delay="499"/>
                                          </p:stCondLst>
                                        </p:cTn>
                                        <p:tgtEl>
                                          <p:spTgt spid="4"/>
                                        </p:tgtEl>
                                        <p:attrNameLst>
                                          <p:attrName>style.visibility</p:attrName>
                                        </p:attrNameLst>
                                      </p:cBhvr>
                                      <p:to>
                                        <p:strVal val="hidden"/>
                                      </p:to>
                                    </p:set>
                                  </p:childTnLst>
                                </p:cTn>
                              </p:par>
                              <p:par>
                                <p:cTn id="38" presetID="2" presetClass="exit" presetSubtype="8" fill="hold" nodeType="withEffect">
                                  <p:stCondLst>
                                    <p:cond delay="0"/>
                                  </p:stCondLst>
                                  <p:childTnLst>
                                    <p:anim calcmode="lin" valueType="num">
                                      <p:cBhvr additive="base">
                                        <p:cTn id="39" dur="500"/>
                                        <p:tgtEl>
                                          <p:spTgt spid="13"/>
                                        </p:tgtEl>
                                        <p:attrNameLst>
                                          <p:attrName>ppt_x</p:attrName>
                                        </p:attrNameLst>
                                      </p:cBhvr>
                                      <p:tavLst>
                                        <p:tav tm="0">
                                          <p:val>
                                            <p:strVal val="ppt_x"/>
                                          </p:val>
                                        </p:tav>
                                        <p:tav tm="100000">
                                          <p:val>
                                            <p:strVal val="0-ppt_w/2"/>
                                          </p:val>
                                        </p:tav>
                                      </p:tavLst>
                                    </p:anim>
                                    <p:anim calcmode="lin" valueType="num">
                                      <p:cBhvr additive="base">
                                        <p:cTn id="40" dur="500"/>
                                        <p:tgtEl>
                                          <p:spTgt spid="13"/>
                                        </p:tgtEl>
                                        <p:attrNameLst>
                                          <p:attrName>ppt_y</p:attrName>
                                        </p:attrNameLst>
                                      </p:cBhvr>
                                      <p:tavLst>
                                        <p:tav tm="0">
                                          <p:val>
                                            <p:strVal val="ppt_y"/>
                                          </p:val>
                                        </p:tav>
                                        <p:tav tm="100000">
                                          <p:val>
                                            <p:strVal val="ppt_y"/>
                                          </p:val>
                                        </p:tav>
                                      </p:tavLst>
                                    </p:anim>
                                    <p:set>
                                      <p:cBhvr>
                                        <p:cTn id="41" dur="1" fill="hold">
                                          <p:stCondLst>
                                            <p:cond delay="499"/>
                                          </p:stCondLst>
                                        </p:cTn>
                                        <p:tgtEl>
                                          <p:spTgt spid="13"/>
                                        </p:tgtEl>
                                        <p:attrNameLst>
                                          <p:attrName>style.visibility</p:attrName>
                                        </p:attrNameLst>
                                      </p:cBhvr>
                                      <p:to>
                                        <p:strVal val="hidden"/>
                                      </p:to>
                                    </p:set>
                                  </p:childTnLst>
                                </p:cTn>
                              </p:par>
                              <p:par>
                                <p:cTn id="42" presetID="2" presetClass="exit" presetSubtype="8" fill="hold" nodeType="withEffect">
                                  <p:stCondLst>
                                    <p:cond delay="0"/>
                                  </p:stCondLst>
                                  <p:childTnLst>
                                    <p:anim calcmode="lin" valueType="num">
                                      <p:cBhvr additive="base">
                                        <p:cTn id="43" dur="500"/>
                                        <p:tgtEl>
                                          <p:spTgt spid="17"/>
                                        </p:tgtEl>
                                        <p:attrNameLst>
                                          <p:attrName>ppt_x</p:attrName>
                                        </p:attrNameLst>
                                      </p:cBhvr>
                                      <p:tavLst>
                                        <p:tav tm="0">
                                          <p:val>
                                            <p:strVal val="ppt_x"/>
                                          </p:val>
                                        </p:tav>
                                        <p:tav tm="100000">
                                          <p:val>
                                            <p:strVal val="0-ppt_w/2"/>
                                          </p:val>
                                        </p:tav>
                                      </p:tavLst>
                                    </p:anim>
                                    <p:anim calcmode="lin" valueType="num">
                                      <p:cBhvr additive="base">
                                        <p:cTn id="44" dur="500"/>
                                        <p:tgtEl>
                                          <p:spTgt spid="17"/>
                                        </p:tgtEl>
                                        <p:attrNameLst>
                                          <p:attrName>ppt_y</p:attrName>
                                        </p:attrNameLst>
                                      </p:cBhvr>
                                      <p:tavLst>
                                        <p:tav tm="0">
                                          <p:val>
                                            <p:strVal val="ppt_y"/>
                                          </p:val>
                                        </p:tav>
                                        <p:tav tm="100000">
                                          <p:val>
                                            <p:strVal val="ppt_y"/>
                                          </p:val>
                                        </p:tav>
                                      </p:tavLst>
                                    </p:anim>
                                    <p:set>
                                      <p:cBhvr>
                                        <p:cTn id="45" dur="1" fill="hold">
                                          <p:stCondLst>
                                            <p:cond delay="499"/>
                                          </p:stCondLst>
                                        </p:cTn>
                                        <p:tgtEl>
                                          <p:spTgt spid="17"/>
                                        </p:tgtEl>
                                        <p:attrNameLst>
                                          <p:attrName>style.visibility</p:attrName>
                                        </p:attrNameLst>
                                      </p:cBhvr>
                                      <p:to>
                                        <p:strVal val="hidden"/>
                                      </p:to>
                                    </p:set>
                                  </p:childTnLst>
                                </p:cTn>
                              </p:par>
                              <p:par>
                                <p:cTn id="46" presetID="2" presetClass="exit" presetSubtype="8" fill="hold" nodeType="withEffect">
                                  <p:stCondLst>
                                    <p:cond delay="0"/>
                                  </p:stCondLst>
                                  <p:childTnLst>
                                    <p:anim calcmode="lin" valueType="num">
                                      <p:cBhvr additive="base">
                                        <p:cTn id="47" dur="500"/>
                                        <p:tgtEl>
                                          <p:spTgt spid="22"/>
                                        </p:tgtEl>
                                        <p:attrNameLst>
                                          <p:attrName>ppt_x</p:attrName>
                                        </p:attrNameLst>
                                      </p:cBhvr>
                                      <p:tavLst>
                                        <p:tav tm="0">
                                          <p:val>
                                            <p:strVal val="ppt_x"/>
                                          </p:val>
                                        </p:tav>
                                        <p:tav tm="100000">
                                          <p:val>
                                            <p:strVal val="0-ppt_w/2"/>
                                          </p:val>
                                        </p:tav>
                                      </p:tavLst>
                                    </p:anim>
                                    <p:anim calcmode="lin" valueType="num">
                                      <p:cBhvr additive="base">
                                        <p:cTn id="48" dur="500"/>
                                        <p:tgtEl>
                                          <p:spTgt spid="22"/>
                                        </p:tgtEl>
                                        <p:attrNameLst>
                                          <p:attrName>ppt_y</p:attrName>
                                        </p:attrNameLst>
                                      </p:cBhvr>
                                      <p:tavLst>
                                        <p:tav tm="0">
                                          <p:val>
                                            <p:strVal val="ppt_y"/>
                                          </p:val>
                                        </p:tav>
                                        <p:tav tm="100000">
                                          <p:val>
                                            <p:strVal val="ppt_y"/>
                                          </p:val>
                                        </p:tav>
                                      </p:tavLst>
                                    </p:anim>
                                    <p:set>
                                      <p:cBhvr>
                                        <p:cTn id="49" dur="1" fill="hold">
                                          <p:stCondLst>
                                            <p:cond delay="499"/>
                                          </p:stCondLst>
                                        </p:cTn>
                                        <p:tgtEl>
                                          <p:spTgt spid="22"/>
                                        </p:tgtEl>
                                        <p:attrNameLst>
                                          <p:attrName>style.visibility</p:attrName>
                                        </p:attrNameLst>
                                      </p:cBhvr>
                                      <p:to>
                                        <p:strVal val="hidden"/>
                                      </p:to>
                                    </p:set>
                                  </p:childTnLst>
                                </p:cTn>
                              </p:par>
                              <p:par>
                                <p:cTn id="50" presetID="2" presetClass="exit" presetSubtype="8" fill="hold" grpId="1" nodeType="withEffect">
                                  <p:stCondLst>
                                    <p:cond delay="0"/>
                                  </p:stCondLst>
                                  <p:childTnLst>
                                    <p:anim calcmode="lin" valueType="num">
                                      <p:cBhvr additive="base">
                                        <p:cTn id="51" dur="500"/>
                                        <p:tgtEl>
                                          <p:spTgt spid="23"/>
                                        </p:tgtEl>
                                        <p:attrNameLst>
                                          <p:attrName>ppt_x</p:attrName>
                                        </p:attrNameLst>
                                      </p:cBhvr>
                                      <p:tavLst>
                                        <p:tav tm="0">
                                          <p:val>
                                            <p:strVal val="ppt_x"/>
                                          </p:val>
                                        </p:tav>
                                        <p:tav tm="100000">
                                          <p:val>
                                            <p:strVal val="0-ppt_w/2"/>
                                          </p:val>
                                        </p:tav>
                                      </p:tavLst>
                                    </p:anim>
                                    <p:anim calcmode="lin" valueType="num">
                                      <p:cBhvr additive="base">
                                        <p:cTn id="52" dur="500"/>
                                        <p:tgtEl>
                                          <p:spTgt spid="23"/>
                                        </p:tgtEl>
                                        <p:attrNameLst>
                                          <p:attrName>ppt_y</p:attrName>
                                        </p:attrNameLst>
                                      </p:cBhvr>
                                      <p:tavLst>
                                        <p:tav tm="0">
                                          <p:val>
                                            <p:strVal val="ppt_y"/>
                                          </p:val>
                                        </p:tav>
                                        <p:tav tm="100000">
                                          <p:val>
                                            <p:strVal val="ppt_y"/>
                                          </p:val>
                                        </p:tav>
                                      </p:tavLst>
                                    </p:anim>
                                    <p:set>
                                      <p:cBhvr>
                                        <p:cTn id="53" dur="1" fill="hold">
                                          <p:stCondLst>
                                            <p:cond delay="499"/>
                                          </p:stCondLst>
                                        </p:cTn>
                                        <p:tgtEl>
                                          <p:spTgt spid="23"/>
                                        </p:tgtEl>
                                        <p:attrNameLst>
                                          <p:attrName>style.visibility</p:attrName>
                                        </p:attrNameLst>
                                      </p:cBhvr>
                                      <p:to>
                                        <p:strVal val="hidden"/>
                                      </p:to>
                                    </p:set>
                                  </p:childTnLst>
                                </p:cTn>
                              </p:par>
                              <p:par>
                                <p:cTn id="54" presetID="2" presetClass="exit" presetSubtype="8" fill="hold" grpId="1" nodeType="withEffect">
                                  <p:stCondLst>
                                    <p:cond delay="0"/>
                                  </p:stCondLst>
                                  <p:childTnLst>
                                    <p:anim calcmode="lin" valueType="num">
                                      <p:cBhvr additive="base">
                                        <p:cTn id="55" dur="500"/>
                                        <p:tgtEl>
                                          <p:spTgt spid="24"/>
                                        </p:tgtEl>
                                        <p:attrNameLst>
                                          <p:attrName>ppt_x</p:attrName>
                                        </p:attrNameLst>
                                      </p:cBhvr>
                                      <p:tavLst>
                                        <p:tav tm="0">
                                          <p:val>
                                            <p:strVal val="ppt_x"/>
                                          </p:val>
                                        </p:tav>
                                        <p:tav tm="100000">
                                          <p:val>
                                            <p:strVal val="0-ppt_w/2"/>
                                          </p:val>
                                        </p:tav>
                                      </p:tavLst>
                                    </p:anim>
                                    <p:anim calcmode="lin" valueType="num">
                                      <p:cBhvr additive="base">
                                        <p:cTn id="56" dur="500"/>
                                        <p:tgtEl>
                                          <p:spTgt spid="24"/>
                                        </p:tgtEl>
                                        <p:attrNameLst>
                                          <p:attrName>ppt_y</p:attrName>
                                        </p:attrNameLst>
                                      </p:cBhvr>
                                      <p:tavLst>
                                        <p:tav tm="0">
                                          <p:val>
                                            <p:strVal val="ppt_y"/>
                                          </p:val>
                                        </p:tav>
                                        <p:tav tm="100000">
                                          <p:val>
                                            <p:strVal val="ppt_y"/>
                                          </p:val>
                                        </p:tav>
                                      </p:tavLst>
                                    </p:anim>
                                    <p:set>
                                      <p:cBhvr>
                                        <p:cTn id="57" dur="1" fill="hold">
                                          <p:stCondLst>
                                            <p:cond delay="499"/>
                                          </p:stCondLst>
                                        </p:cTn>
                                        <p:tgtEl>
                                          <p:spTgt spid="24"/>
                                        </p:tgtEl>
                                        <p:attrNameLst>
                                          <p:attrName>style.visibility</p:attrName>
                                        </p:attrNameLst>
                                      </p:cBhvr>
                                      <p:to>
                                        <p:strVal val="hidden"/>
                                      </p:to>
                                    </p:set>
                                  </p:childTnLst>
                                </p:cTn>
                              </p:par>
                              <p:par>
                                <p:cTn id="58" presetID="2" presetClass="exit" presetSubtype="8" fill="hold" grpId="1" nodeType="withEffect">
                                  <p:stCondLst>
                                    <p:cond delay="0"/>
                                  </p:stCondLst>
                                  <p:childTnLst>
                                    <p:anim calcmode="lin" valueType="num">
                                      <p:cBhvr additive="base">
                                        <p:cTn id="59" dur="500"/>
                                        <p:tgtEl>
                                          <p:spTgt spid="25"/>
                                        </p:tgtEl>
                                        <p:attrNameLst>
                                          <p:attrName>ppt_x</p:attrName>
                                        </p:attrNameLst>
                                      </p:cBhvr>
                                      <p:tavLst>
                                        <p:tav tm="0">
                                          <p:val>
                                            <p:strVal val="ppt_x"/>
                                          </p:val>
                                        </p:tav>
                                        <p:tav tm="100000">
                                          <p:val>
                                            <p:strVal val="0-ppt_w/2"/>
                                          </p:val>
                                        </p:tav>
                                      </p:tavLst>
                                    </p:anim>
                                    <p:anim calcmode="lin" valueType="num">
                                      <p:cBhvr additive="base">
                                        <p:cTn id="60" dur="500"/>
                                        <p:tgtEl>
                                          <p:spTgt spid="25"/>
                                        </p:tgtEl>
                                        <p:attrNameLst>
                                          <p:attrName>ppt_y</p:attrName>
                                        </p:attrNameLst>
                                      </p:cBhvr>
                                      <p:tavLst>
                                        <p:tav tm="0">
                                          <p:val>
                                            <p:strVal val="ppt_y"/>
                                          </p:val>
                                        </p:tav>
                                        <p:tav tm="100000">
                                          <p:val>
                                            <p:strVal val="ppt_y"/>
                                          </p:val>
                                        </p:tav>
                                      </p:tavLst>
                                    </p:anim>
                                    <p:set>
                                      <p:cBhvr>
                                        <p:cTn id="61" dur="1" fill="hold">
                                          <p:stCondLst>
                                            <p:cond delay="499"/>
                                          </p:stCondLst>
                                        </p:cTn>
                                        <p:tgtEl>
                                          <p:spTgt spid="25"/>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animEffect transition="in" filter="fade">
                                      <p:cBhvr>
                                        <p:cTn id="65" dur="500"/>
                                        <p:tgtEl>
                                          <p:spTgt spid="3">
                                            <p:txEl>
                                              <p:pRg st="2" end="2"/>
                                            </p:txEl>
                                          </p:spTgt>
                                        </p:tgtEl>
                                      </p:cBhvr>
                                    </p:animEffect>
                                  </p:childTnLst>
                                </p:cTn>
                              </p:par>
                            </p:childTnLst>
                          </p:cTn>
                        </p:par>
                        <p:par>
                          <p:cTn id="66" fill="hold">
                            <p:stCondLst>
                              <p:cond delay="1000"/>
                            </p:stCondLst>
                            <p:childTnLst>
                              <p:par>
                                <p:cTn id="67" presetID="2" presetClass="entr" presetSubtype="2" fill="hold"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1+#ppt_w/2"/>
                                          </p:val>
                                        </p:tav>
                                        <p:tav tm="100000">
                                          <p:val>
                                            <p:strVal val="#ppt_x"/>
                                          </p:val>
                                        </p:tav>
                                      </p:tavLst>
                                    </p:anim>
                                    <p:anim calcmode="lin" valueType="num">
                                      <p:cBhvr additive="base">
                                        <p:cTn id="7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xit" presetSubtype="8" fill="hold" nodeType="clickEffect">
                                  <p:stCondLst>
                                    <p:cond delay="0"/>
                                  </p:stCondLst>
                                  <p:childTnLst>
                                    <p:anim calcmode="lin" valueType="num">
                                      <p:cBhvr additive="base">
                                        <p:cTn id="74" dur="500"/>
                                        <p:tgtEl>
                                          <p:spTgt spid="44"/>
                                        </p:tgtEl>
                                        <p:attrNameLst>
                                          <p:attrName>ppt_x</p:attrName>
                                        </p:attrNameLst>
                                      </p:cBhvr>
                                      <p:tavLst>
                                        <p:tav tm="0">
                                          <p:val>
                                            <p:strVal val="ppt_x"/>
                                          </p:val>
                                        </p:tav>
                                        <p:tav tm="100000">
                                          <p:val>
                                            <p:strVal val="0-ppt_w/2"/>
                                          </p:val>
                                        </p:tav>
                                      </p:tavLst>
                                    </p:anim>
                                    <p:anim calcmode="lin" valueType="num">
                                      <p:cBhvr additive="base">
                                        <p:cTn id="75" dur="500"/>
                                        <p:tgtEl>
                                          <p:spTgt spid="44"/>
                                        </p:tgtEl>
                                        <p:attrNameLst>
                                          <p:attrName>ppt_y</p:attrName>
                                        </p:attrNameLst>
                                      </p:cBhvr>
                                      <p:tavLst>
                                        <p:tav tm="0">
                                          <p:val>
                                            <p:strVal val="ppt_y"/>
                                          </p:val>
                                        </p:tav>
                                        <p:tav tm="100000">
                                          <p:val>
                                            <p:strVal val="ppt_y"/>
                                          </p:val>
                                        </p:tav>
                                      </p:tavLst>
                                    </p:anim>
                                    <p:set>
                                      <p:cBhvr>
                                        <p:cTn id="76" dur="1" fill="hold">
                                          <p:stCondLst>
                                            <p:cond delay="499"/>
                                          </p:stCondLst>
                                        </p:cTn>
                                        <p:tgtEl>
                                          <p:spTgt spid="44"/>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3">
                                            <p:txEl>
                                              <p:pRg st="3" end="3"/>
                                            </p:txEl>
                                          </p:spTgt>
                                        </p:tgtEl>
                                        <p:attrNameLst>
                                          <p:attrName>style.visibility</p:attrName>
                                        </p:attrNameLst>
                                      </p:cBhvr>
                                      <p:to>
                                        <p:strVal val="visible"/>
                                      </p:to>
                                    </p:set>
                                    <p:animEffect transition="in" filter="fade">
                                      <p:cBhvr>
                                        <p:cTn id="80" dur="500"/>
                                        <p:tgtEl>
                                          <p:spTgt spid="3">
                                            <p:txEl>
                                              <p:pRg st="3" end="3"/>
                                            </p:txEl>
                                          </p:spTgt>
                                        </p:tgtEl>
                                      </p:cBhvr>
                                    </p:animEffect>
                                  </p:childTnLst>
                                </p:cTn>
                              </p:par>
                            </p:childTnLst>
                          </p:cTn>
                        </p:par>
                        <p:par>
                          <p:cTn id="81" fill="hold">
                            <p:stCondLst>
                              <p:cond delay="1000"/>
                            </p:stCondLst>
                            <p:childTnLst>
                              <p:par>
                                <p:cTn id="82" presetID="2" presetClass="entr" presetSubtype="2" fill="hold" nodeType="afterEffect">
                                  <p:stCondLst>
                                    <p:cond delay="0"/>
                                  </p:stCondLst>
                                  <p:childTnLst>
                                    <p:set>
                                      <p:cBhvr>
                                        <p:cTn id="83" dur="1" fill="hold">
                                          <p:stCondLst>
                                            <p:cond delay="0"/>
                                          </p:stCondLst>
                                        </p:cTn>
                                        <p:tgtEl>
                                          <p:spTgt spid="158"/>
                                        </p:tgtEl>
                                        <p:attrNameLst>
                                          <p:attrName>style.visibility</p:attrName>
                                        </p:attrNameLst>
                                      </p:cBhvr>
                                      <p:to>
                                        <p:strVal val="visible"/>
                                      </p:to>
                                    </p:set>
                                    <p:anim calcmode="lin" valueType="num">
                                      <p:cBhvr additive="base">
                                        <p:cTn id="84" dur="500" fill="hold"/>
                                        <p:tgtEl>
                                          <p:spTgt spid="158"/>
                                        </p:tgtEl>
                                        <p:attrNameLst>
                                          <p:attrName>ppt_x</p:attrName>
                                        </p:attrNameLst>
                                      </p:cBhvr>
                                      <p:tavLst>
                                        <p:tav tm="0">
                                          <p:val>
                                            <p:strVal val="1+#ppt_w/2"/>
                                          </p:val>
                                        </p:tav>
                                        <p:tav tm="100000">
                                          <p:val>
                                            <p:strVal val="#ppt_x"/>
                                          </p:val>
                                        </p:tav>
                                      </p:tavLst>
                                    </p:anim>
                                    <p:anim calcmode="lin" valueType="num">
                                      <p:cBhvr additive="base">
                                        <p:cTn id="85" dur="500" fill="hold"/>
                                        <p:tgtEl>
                                          <p:spTgt spid="158"/>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9" presetClass="emph" presetSubtype="0" grpId="0" nodeType="clickEffect">
                                  <p:stCondLst>
                                    <p:cond delay="0"/>
                                  </p:stCondLst>
                                  <p:childTnLst>
                                    <p:set>
                                      <p:cBhvr>
                                        <p:cTn id="89" dur="indefinite"/>
                                        <p:tgtEl>
                                          <p:spTgt spid="3">
                                            <p:txEl>
                                              <p:pRg st="0" end="0"/>
                                            </p:txEl>
                                          </p:spTgt>
                                        </p:tgtEl>
                                        <p:attrNameLst>
                                          <p:attrName>style.opacity</p:attrName>
                                        </p:attrNameLst>
                                      </p:cBhvr>
                                      <p:to>
                                        <p:strVal val="0.15"/>
                                      </p:to>
                                    </p:set>
                                    <p:animEffect filter="image" prLst="opacity: 0.15">
                                      <p:cBhvr rctx="IE">
                                        <p:cTn id="90" dur="indefinite"/>
                                        <p:tgtEl>
                                          <p:spTgt spid="3">
                                            <p:txEl>
                                              <p:pRg st="0" end="0"/>
                                            </p:txEl>
                                          </p:spTgt>
                                        </p:tgtEl>
                                      </p:cBhvr>
                                    </p:animEffect>
                                  </p:childTnLst>
                                </p:cTn>
                              </p:par>
                              <p:par>
                                <p:cTn id="91" presetID="9" presetClass="emph" presetSubtype="0" grpId="0" nodeType="withEffect">
                                  <p:stCondLst>
                                    <p:cond delay="0"/>
                                  </p:stCondLst>
                                  <p:childTnLst>
                                    <p:set>
                                      <p:cBhvr>
                                        <p:cTn id="92" dur="indefinite"/>
                                        <p:tgtEl>
                                          <p:spTgt spid="3">
                                            <p:txEl>
                                              <p:pRg st="1" end="1"/>
                                            </p:txEl>
                                          </p:spTgt>
                                        </p:tgtEl>
                                        <p:attrNameLst>
                                          <p:attrName>style.opacity</p:attrName>
                                        </p:attrNameLst>
                                      </p:cBhvr>
                                      <p:to>
                                        <p:strVal val="0.15"/>
                                      </p:to>
                                    </p:set>
                                    <p:animEffect filter="image" prLst="opacity: 0.15">
                                      <p:cBhvr rctx="IE">
                                        <p:cTn id="93" dur="indefinite"/>
                                        <p:tgtEl>
                                          <p:spTgt spid="3">
                                            <p:txEl>
                                              <p:pRg st="1" end="1"/>
                                            </p:txEl>
                                          </p:spTgt>
                                        </p:tgtEl>
                                      </p:cBhvr>
                                    </p:animEffect>
                                  </p:childTnLst>
                                </p:cTn>
                              </p:par>
                              <p:par>
                                <p:cTn id="94" presetID="9" presetClass="emph" presetSubtype="0" grpId="0" nodeType="withEffect">
                                  <p:stCondLst>
                                    <p:cond delay="0"/>
                                  </p:stCondLst>
                                  <p:childTnLst>
                                    <p:set>
                                      <p:cBhvr>
                                        <p:cTn id="95" dur="indefinite"/>
                                        <p:tgtEl>
                                          <p:spTgt spid="3">
                                            <p:txEl>
                                              <p:pRg st="2" end="2"/>
                                            </p:txEl>
                                          </p:spTgt>
                                        </p:tgtEl>
                                        <p:attrNameLst>
                                          <p:attrName>style.opacity</p:attrName>
                                        </p:attrNameLst>
                                      </p:cBhvr>
                                      <p:to>
                                        <p:strVal val="0.15"/>
                                      </p:to>
                                    </p:set>
                                    <p:animEffect filter="image" prLst="opacity: 0.15">
                                      <p:cBhvr rctx="IE">
                                        <p:cTn id="96" dur="indefinite"/>
                                        <p:tgtEl>
                                          <p:spTgt spid="3">
                                            <p:txEl>
                                              <p:pRg st="2" end="2"/>
                                            </p:txEl>
                                          </p:spTgt>
                                        </p:tgtEl>
                                      </p:cBhvr>
                                    </p:animEffect>
                                  </p:childTnLst>
                                </p:cTn>
                              </p:par>
                              <p:par>
                                <p:cTn id="97" presetID="9" presetClass="emph" presetSubtype="0" grpId="0" nodeType="withEffect">
                                  <p:stCondLst>
                                    <p:cond delay="0"/>
                                  </p:stCondLst>
                                  <p:childTnLst>
                                    <p:set>
                                      <p:cBhvr>
                                        <p:cTn id="98" dur="indefinite"/>
                                        <p:tgtEl>
                                          <p:spTgt spid="3">
                                            <p:txEl>
                                              <p:pRg st="3" end="3"/>
                                            </p:txEl>
                                          </p:spTgt>
                                        </p:tgtEl>
                                        <p:attrNameLst>
                                          <p:attrName>style.opacity</p:attrName>
                                        </p:attrNameLst>
                                      </p:cBhvr>
                                      <p:to>
                                        <p:strVal val="0.15"/>
                                      </p:to>
                                    </p:set>
                                    <p:animEffect filter="image" prLst="opacity: 0.15">
                                      <p:cBhvr rctx="IE">
                                        <p:cTn id="99" dur="indefinite"/>
                                        <p:tgtEl>
                                          <p:spTgt spid="3">
                                            <p:txEl>
                                              <p:pRg st="3" end="3"/>
                                            </p:txEl>
                                          </p:spTgt>
                                        </p:tgtEl>
                                      </p:cBhvr>
                                    </p:animEffect>
                                  </p:childTnLst>
                                </p:cTn>
                              </p:par>
                              <p:par>
                                <p:cTn id="100" presetID="9" presetClass="emph" presetSubtype="0" nodeType="withEffect">
                                  <p:stCondLst>
                                    <p:cond delay="0"/>
                                  </p:stCondLst>
                                  <p:childTnLst>
                                    <p:set>
                                      <p:cBhvr>
                                        <p:cTn id="101" dur="indefinite"/>
                                        <p:tgtEl>
                                          <p:spTgt spid="44"/>
                                        </p:tgtEl>
                                        <p:attrNameLst>
                                          <p:attrName>style.opacity</p:attrName>
                                        </p:attrNameLst>
                                      </p:cBhvr>
                                      <p:to>
                                        <p:strVal val="0.15"/>
                                      </p:to>
                                    </p:set>
                                    <p:animEffect filter="image" prLst="opacity: 0.15">
                                      <p:cBhvr rctx="IE">
                                        <p:cTn id="102" dur="indefinite"/>
                                        <p:tgtEl>
                                          <p:spTgt spid="44"/>
                                        </p:tgtEl>
                                      </p:cBhvr>
                                    </p:animEffect>
                                  </p:childTnLst>
                                </p:cTn>
                              </p:par>
                              <p:par>
                                <p:cTn id="103" presetID="9" presetClass="emph" presetSubtype="0" nodeType="withEffect">
                                  <p:stCondLst>
                                    <p:cond delay="0"/>
                                  </p:stCondLst>
                                  <p:childTnLst>
                                    <p:set>
                                      <p:cBhvr>
                                        <p:cTn id="104" dur="indefinite"/>
                                        <p:tgtEl>
                                          <p:spTgt spid="158"/>
                                        </p:tgtEl>
                                        <p:attrNameLst>
                                          <p:attrName>style.opacity</p:attrName>
                                        </p:attrNameLst>
                                      </p:cBhvr>
                                      <p:to>
                                        <p:strVal val="0.15"/>
                                      </p:to>
                                    </p:set>
                                    <p:animEffect filter="image" prLst="opacity: 0.15">
                                      <p:cBhvr rctx="IE">
                                        <p:cTn id="105" dur="indefinite"/>
                                        <p:tgtEl>
                                          <p:spTgt spid="158"/>
                                        </p:tgtEl>
                                      </p:cBhvr>
                                    </p:animEffect>
                                  </p:childTnLst>
                                </p:cTn>
                              </p:par>
                              <p:par>
                                <p:cTn id="106" presetID="9" presetClass="emph" presetSubtype="0" grpId="0" nodeType="withEffect">
                                  <p:stCondLst>
                                    <p:cond delay="0"/>
                                  </p:stCondLst>
                                  <p:childTnLst>
                                    <p:set>
                                      <p:cBhvr>
                                        <p:cTn id="107" dur="indefinite"/>
                                        <p:tgtEl>
                                          <p:spTgt spid="2"/>
                                        </p:tgtEl>
                                        <p:attrNameLst>
                                          <p:attrName>style.opacity</p:attrName>
                                        </p:attrNameLst>
                                      </p:cBhvr>
                                      <p:to>
                                        <p:strVal val="0.15"/>
                                      </p:to>
                                    </p:set>
                                    <p:animEffect filter="image" prLst="opacity: 0.15">
                                      <p:cBhvr rctx="IE">
                                        <p:cTn id="108" dur="indefinite"/>
                                        <p:tgtEl>
                                          <p:spTgt spid="2"/>
                                        </p:tgtEl>
                                      </p:cBhvr>
                                    </p:animEffect>
                                  </p:childTnLst>
                                </p:cTn>
                              </p:par>
                              <p:par>
                                <p:cTn id="109" presetID="1" presetClass="entr" presetSubtype="0" fill="hold" grpId="0" nodeType="withEffect">
                                  <p:stCondLst>
                                    <p:cond delay="0"/>
                                  </p:stCondLst>
                                  <p:childTnLst>
                                    <p:set>
                                      <p:cBhvr>
                                        <p:cTn id="110" dur="1" fill="hold">
                                          <p:stCondLst>
                                            <p:cond delay="0"/>
                                          </p:stCondLst>
                                        </p:cTn>
                                        <p:tgtEl>
                                          <p:spTgt spid="15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4" presetClass="entr" presetSubtype="10" fill="hold" nodeType="clickEffect">
                                  <p:stCondLst>
                                    <p:cond delay="0"/>
                                  </p:stCondLst>
                                  <p:childTnLst>
                                    <p:set>
                                      <p:cBhvr>
                                        <p:cTn id="114" dur="1" fill="hold">
                                          <p:stCondLst>
                                            <p:cond delay="0"/>
                                          </p:stCondLst>
                                        </p:cTn>
                                        <p:tgtEl>
                                          <p:spTgt spid="159">
                                            <p:txEl>
                                              <p:pRg st="0" end="0"/>
                                            </p:txEl>
                                          </p:spTgt>
                                        </p:tgtEl>
                                        <p:attrNameLst>
                                          <p:attrName>style.visibility</p:attrName>
                                        </p:attrNameLst>
                                      </p:cBhvr>
                                      <p:to>
                                        <p:strVal val="visible"/>
                                      </p:to>
                                    </p:set>
                                    <p:animEffect transition="in" filter="randombar(horizontal)">
                                      <p:cBhvr>
                                        <p:cTn id="115" dur="500"/>
                                        <p:tgtEl>
                                          <p:spTgt spid="159">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fade">
                                      <p:cBhvr>
                                        <p:cTn id="120" dur="750"/>
                                        <p:tgtEl>
                                          <p:spTgt spid="15"/>
                                        </p:tgtEl>
                                      </p:cBhvr>
                                    </p:animEffect>
                                    <p:anim calcmode="lin" valueType="num">
                                      <p:cBhvr>
                                        <p:cTn id="121" dur="750" fill="hold"/>
                                        <p:tgtEl>
                                          <p:spTgt spid="15"/>
                                        </p:tgtEl>
                                        <p:attrNameLst>
                                          <p:attrName>ppt_x</p:attrName>
                                        </p:attrNameLst>
                                      </p:cBhvr>
                                      <p:tavLst>
                                        <p:tav tm="0">
                                          <p:val>
                                            <p:strVal val="#ppt_x"/>
                                          </p:val>
                                        </p:tav>
                                        <p:tav tm="100000">
                                          <p:val>
                                            <p:strVal val="#ppt_x"/>
                                          </p:val>
                                        </p:tav>
                                      </p:tavLst>
                                    </p:anim>
                                    <p:anim calcmode="lin" valueType="num">
                                      <p:cBhvr>
                                        <p:cTn id="122" dur="750" fill="hold"/>
                                        <p:tgtEl>
                                          <p:spTgt spid="15"/>
                                        </p:tgtEl>
                                        <p:attrNameLst>
                                          <p:attrName>ppt_y</p:attrName>
                                        </p:attrNameLst>
                                      </p:cBhvr>
                                      <p:tavLst>
                                        <p:tav tm="0">
                                          <p:val>
                                            <p:strVal val="#ppt_y+.1"/>
                                          </p:val>
                                        </p:tav>
                                        <p:tav tm="100000">
                                          <p:val>
                                            <p:strVal val="#ppt_y"/>
                                          </p:val>
                                        </p:tav>
                                      </p:tavLst>
                                    </p:anim>
                                  </p:childTnLst>
                                </p:cTn>
                              </p:par>
                            </p:childTnLst>
                          </p:cTn>
                        </p:par>
                        <p:par>
                          <p:cTn id="123" fill="hold">
                            <p:stCondLst>
                              <p:cond delay="750"/>
                            </p:stCondLst>
                            <p:childTnLst>
                              <p:par>
                                <p:cTn id="124" presetID="42" presetClass="entr" presetSubtype="0"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fade">
                                      <p:cBhvr>
                                        <p:cTn id="126" dur="750"/>
                                        <p:tgtEl>
                                          <p:spTgt spid="16"/>
                                        </p:tgtEl>
                                      </p:cBhvr>
                                    </p:animEffect>
                                    <p:anim calcmode="lin" valueType="num">
                                      <p:cBhvr>
                                        <p:cTn id="127" dur="750" fill="hold"/>
                                        <p:tgtEl>
                                          <p:spTgt spid="16"/>
                                        </p:tgtEl>
                                        <p:attrNameLst>
                                          <p:attrName>ppt_x</p:attrName>
                                        </p:attrNameLst>
                                      </p:cBhvr>
                                      <p:tavLst>
                                        <p:tav tm="0">
                                          <p:val>
                                            <p:strVal val="#ppt_x"/>
                                          </p:val>
                                        </p:tav>
                                        <p:tav tm="100000">
                                          <p:val>
                                            <p:strVal val="#ppt_x"/>
                                          </p:val>
                                        </p:tav>
                                      </p:tavLst>
                                    </p:anim>
                                    <p:anim calcmode="lin" valueType="num">
                                      <p:cBhvr>
                                        <p:cTn id="128"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4" grpId="1"/>
      <p:bldP spid="159" grpId="0" animBg="1"/>
      <p:bldP spid="15" grpId="0" animBg="1"/>
      <p:bldP spid="23" grpId="0"/>
      <p:bldP spid="23" grpId="1"/>
      <p:bldP spid="24" grpId="0"/>
      <p:bldP spid="24" grpId="1"/>
      <p:bldP spid="25" grpId="0"/>
      <p:bldP spid="2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标题 1">
            <a:extLst>
              <a:ext uri="{FF2B5EF4-FFF2-40B4-BE49-F238E27FC236}">
                <a16:creationId xmlns:a16="http://schemas.microsoft.com/office/drawing/2014/main" id="{99D20A3C-E33C-43D3-93E8-D09E242B35B3}"/>
              </a:ext>
            </a:extLst>
          </p:cNvPr>
          <p:cNvSpPr>
            <a:spLocks noGrp="1"/>
          </p:cNvSpPr>
          <p:nvPr>
            <p:ph type="title"/>
          </p:nvPr>
        </p:nvSpPr>
        <p:spPr>
          <a:xfrm>
            <a:off x="499085" y="312537"/>
            <a:ext cx="10854714" cy="1167316"/>
          </a:xfrm>
        </p:spPr>
        <p:txBody>
          <a:bodyPr>
            <a:normAutofit/>
          </a:bodyPr>
          <a:lstStyle/>
          <a:p>
            <a:r>
              <a:rPr lang="en-US" altLang="zh-CN" dirty="0"/>
              <a:t>Unseen gestures are important.</a:t>
            </a:r>
            <a:endParaRPr lang="zh-CN" altLang="en-US" dirty="0"/>
          </a:p>
        </p:txBody>
      </p:sp>
      <p:pic>
        <p:nvPicPr>
          <p:cNvPr id="137" name="图形 136">
            <a:extLst>
              <a:ext uri="{FF2B5EF4-FFF2-40B4-BE49-F238E27FC236}">
                <a16:creationId xmlns:a16="http://schemas.microsoft.com/office/drawing/2014/main" id="{812FD5BF-D3F0-41A8-ADD4-B3AF714E9F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4717" y="3894074"/>
            <a:ext cx="5931214" cy="2665239"/>
          </a:xfrm>
          <a:prstGeom prst="rect">
            <a:avLst/>
          </a:prstGeom>
        </p:spPr>
      </p:pic>
      <p:sp>
        <p:nvSpPr>
          <p:cNvPr id="138" name="文本框 137">
            <a:extLst>
              <a:ext uri="{FF2B5EF4-FFF2-40B4-BE49-F238E27FC236}">
                <a16:creationId xmlns:a16="http://schemas.microsoft.com/office/drawing/2014/main" id="{E979ADEF-BF7A-4DE2-B725-83CBBE98D875}"/>
              </a:ext>
            </a:extLst>
          </p:cNvPr>
          <p:cNvSpPr txBox="1"/>
          <p:nvPr/>
        </p:nvSpPr>
        <p:spPr>
          <a:xfrm>
            <a:off x="507801" y="3065999"/>
            <a:ext cx="5363833" cy="523220"/>
          </a:xfrm>
          <a:prstGeom prst="rect">
            <a:avLst/>
          </a:prstGeom>
          <a:noFill/>
        </p:spPr>
        <p:txBody>
          <a:bodyPr wrap="square" rtlCol="0">
            <a:spAutoFit/>
          </a:bodyPr>
          <a:lstStyle/>
          <a:p>
            <a:pPr marL="457200" indent="-457200">
              <a:buFont typeface="Arial" panose="020B0604020202020204" pitchFamily="34" charset="0"/>
              <a:buChar char="•"/>
            </a:pPr>
            <a:r>
              <a:rPr lang="en-US" altLang="zh-CN" sz="2800" dirty="0"/>
              <a:t>Collect unseen gesture samples</a:t>
            </a:r>
            <a:endParaRPr lang="zh-CN" altLang="en-US" sz="2800" dirty="0"/>
          </a:p>
        </p:txBody>
      </p:sp>
      <p:sp>
        <p:nvSpPr>
          <p:cNvPr id="139" name="文本框 138">
            <a:extLst>
              <a:ext uri="{FF2B5EF4-FFF2-40B4-BE49-F238E27FC236}">
                <a16:creationId xmlns:a16="http://schemas.microsoft.com/office/drawing/2014/main" id="{A70EB826-CBF0-4AEC-9E26-DA97A2E6AB7B}"/>
              </a:ext>
            </a:extLst>
          </p:cNvPr>
          <p:cNvSpPr txBox="1"/>
          <p:nvPr/>
        </p:nvSpPr>
        <p:spPr>
          <a:xfrm>
            <a:off x="6104715" y="3065999"/>
            <a:ext cx="4586414" cy="523220"/>
          </a:xfrm>
          <a:prstGeom prst="rect">
            <a:avLst/>
          </a:prstGeom>
          <a:noFill/>
        </p:spPr>
        <p:txBody>
          <a:bodyPr wrap="square" rtlCol="0">
            <a:spAutoFit/>
          </a:bodyPr>
          <a:lstStyle/>
          <a:p>
            <a:pPr marL="457200" indent="-457200">
              <a:buFont typeface="Arial" panose="020B0604020202020204" pitchFamily="34" charset="0"/>
              <a:buChar char="•"/>
            </a:pPr>
            <a:r>
              <a:rPr lang="en-US" altLang="zh-CN" sz="2800" dirty="0"/>
              <a:t>Retrain the whole model</a:t>
            </a:r>
            <a:endParaRPr lang="zh-CN" altLang="en-US" sz="2800" dirty="0"/>
          </a:p>
        </p:txBody>
      </p:sp>
      <p:pic>
        <p:nvPicPr>
          <p:cNvPr id="141" name="图形 140">
            <a:extLst>
              <a:ext uri="{FF2B5EF4-FFF2-40B4-BE49-F238E27FC236}">
                <a16:creationId xmlns:a16="http://schemas.microsoft.com/office/drawing/2014/main" id="{39CC371D-8358-45BE-80F4-BA0DAC460C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223" y="3809371"/>
            <a:ext cx="5153784" cy="2870174"/>
          </a:xfrm>
          <a:prstGeom prst="rect">
            <a:avLst/>
          </a:prstGeom>
        </p:spPr>
      </p:pic>
      <p:pic>
        <p:nvPicPr>
          <p:cNvPr id="142" name="图形 141">
            <a:extLst>
              <a:ext uri="{FF2B5EF4-FFF2-40B4-BE49-F238E27FC236}">
                <a16:creationId xmlns:a16="http://schemas.microsoft.com/office/drawing/2014/main" id="{3EFE5065-3BD8-4885-9ACA-85ACFEDDB8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18047" y="4208754"/>
            <a:ext cx="1036429" cy="2350559"/>
          </a:xfrm>
          <a:prstGeom prst="rect">
            <a:avLst/>
          </a:prstGeom>
        </p:spPr>
      </p:pic>
      <p:pic>
        <p:nvPicPr>
          <p:cNvPr id="143" name="图形 142">
            <a:extLst>
              <a:ext uri="{FF2B5EF4-FFF2-40B4-BE49-F238E27FC236}">
                <a16:creationId xmlns:a16="http://schemas.microsoft.com/office/drawing/2014/main" id="{E1D3ADEC-A26B-4A5F-85FE-57C7CC0D2D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60518" y="4308472"/>
            <a:ext cx="922371" cy="2241461"/>
          </a:xfrm>
          <a:prstGeom prst="rect">
            <a:avLst/>
          </a:prstGeom>
        </p:spPr>
      </p:pic>
      <p:grpSp>
        <p:nvGrpSpPr>
          <p:cNvPr id="144" name="组合 143">
            <a:extLst>
              <a:ext uri="{FF2B5EF4-FFF2-40B4-BE49-F238E27FC236}">
                <a16:creationId xmlns:a16="http://schemas.microsoft.com/office/drawing/2014/main" id="{5C08DE1E-B355-4635-91FA-FCEBC3EDEFDE}"/>
              </a:ext>
            </a:extLst>
          </p:cNvPr>
          <p:cNvGrpSpPr/>
          <p:nvPr/>
        </p:nvGrpSpPr>
        <p:grpSpPr>
          <a:xfrm>
            <a:off x="4158405" y="4803531"/>
            <a:ext cx="1535216" cy="1757815"/>
            <a:chOff x="6808101" y="2999232"/>
            <a:chExt cx="3701402" cy="3551154"/>
          </a:xfrm>
        </p:grpSpPr>
        <p:sp>
          <p:nvSpPr>
            <p:cNvPr id="145" name="梯形 8">
              <a:extLst>
                <a:ext uri="{FF2B5EF4-FFF2-40B4-BE49-F238E27FC236}">
                  <a16:creationId xmlns:a16="http://schemas.microsoft.com/office/drawing/2014/main" id="{3176167D-D1AC-49AB-B5B7-3BF048B874A0}"/>
                </a:ext>
              </a:extLst>
            </p:cNvPr>
            <p:cNvSpPr/>
            <p:nvPr/>
          </p:nvSpPr>
          <p:spPr>
            <a:xfrm rot="5400000">
              <a:off x="6883225" y="2924108"/>
              <a:ext cx="3551154" cy="3701402"/>
            </a:xfrm>
            <a:custGeom>
              <a:avLst/>
              <a:gdLst>
                <a:gd name="connsiteX0" fmla="*/ 0 w 2712720"/>
                <a:gd name="connsiteY0" fmla="*/ 4559808 h 4559808"/>
                <a:gd name="connsiteX1" fmla="*/ 678180 w 2712720"/>
                <a:gd name="connsiteY1" fmla="*/ 0 h 4559808"/>
                <a:gd name="connsiteX2" fmla="*/ 2034540 w 2712720"/>
                <a:gd name="connsiteY2" fmla="*/ 0 h 4559808"/>
                <a:gd name="connsiteX3" fmla="*/ 2712720 w 2712720"/>
                <a:gd name="connsiteY3" fmla="*/ 4559808 h 4559808"/>
                <a:gd name="connsiteX4" fmla="*/ 0 w 2712720"/>
                <a:gd name="connsiteY4" fmla="*/ 4559808 h 4559808"/>
                <a:gd name="connsiteX0" fmla="*/ 0 w 3541776"/>
                <a:gd name="connsiteY0" fmla="*/ 4559808 h 4559808"/>
                <a:gd name="connsiteX1" fmla="*/ 1507236 w 3541776"/>
                <a:gd name="connsiteY1" fmla="*/ 0 h 4559808"/>
                <a:gd name="connsiteX2" fmla="*/ 2863596 w 3541776"/>
                <a:gd name="connsiteY2" fmla="*/ 0 h 4559808"/>
                <a:gd name="connsiteX3" fmla="*/ 3541776 w 3541776"/>
                <a:gd name="connsiteY3" fmla="*/ 4559808 h 4559808"/>
                <a:gd name="connsiteX4" fmla="*/ 0 w 3541776"/>
                <a:gd name="connsiteY4" fmla="*/ 4559808 h 4559808"/>
                <a:gd name="connsiteX0" fmla="*/ 0 w 3541776"/>
                <a:gd name="connsiteY0" fmla="*/ 4559808 h 4559808"/>
                <a:gd name="connsiteX1" fmla="*/ 1609733 w 3541776"/>
                <a:gd name="connsiteY1" fmla="*/ 7941 h 4559808"/>
                <a:gd name="connsiteX2" fmla="*/ 2863596 w 3541776"/>
                <a:gd name="connsiteY2" fmla="*/ 0 h 4559808"/>
                <a:gd name="connsiteX3" fmla="*/ 3541776 w 3541776"/>
                <a:gd name="connsiteY3" fmla="*/ 4559808 h 4559808"/>
                <a:gd name="connsiteX4" fmla="*/ 0 w 3541776"/>
                <a:gd name="connsiteY4" fmla="*/ 4559808 h 4559808"/>
                <a:gd name="connsiteX0" fmla="*/ 0 w 3180336"/>
                <a:gd name="connsiteY0" fmla="*/ 4559808 h 4821873"/>
                <a:gd name="connsiteX1" fmla="*/ 1609733 w 3180336"/>
                <a:gd name="connsiteY1" fmla="*/ 7941 h 4821873"/>
                <a:gd name="connsiteX2" fmla="*/ 2863596 w 3180336"/>
                <a:gd name="connsiteY2" fmla="*/ 0 h 4821873"/>
                <a:gd name="connsiteX3" fmla="*/ 3180336 w 3180336"/>
                <a:gd name="connsiteY3" fmla="*/ 4821873 h 4821873"/>
                <a:gd name="connsiteX4" fmla="*/ 0 w 3180336"/>
                <a:gd name="connsiteY4" fmla="*/ 4559808 h 4821873"/>
                <a:gd name="connsiteX0" fmla="*/ 0 w 3142574"/>
                <a:gd name="connsiteY0" fmla="*/ 4702753 h 4821873"/>
                <a:gd name="connsiteX1" fmla="*/ 1571971 w 3142574"/>
                <a:gd name="connsiteY1" fmla="*/ 7941 h 4821873"/>
                <a:gd name="connsiteX2" fmla="*/ 2825834 w 3142574"/>
                <a:gd name="connsiteY2" fmla="*/ 0 h 4821873"/>
                <a:gd name="connsiteX3" fmla="*/ 3142574 w 3142574"/>
                <a:gd name="connsiteY3" fmla="*/ 4821873 h 4821873"/>
                <a:gd name="connsiteX4" fmla="*/ 0 w 3142574"/>
                <a:gd name="connsiteY4" fmla="*/ 4702753 h 482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574" h="4821873">
                  <a:moveTo>
                    <a:pt x="0" y="4702753"/>
                  </a:moveTo>
                  <a:lnTo>
                    <a:pt x="1571971" y="7941"/>
                  </a:lnTo>
                  <a:lnTo>
                    <a:pt x="2825834" y="0"/>
                  </a:lnTo>
                  <a:lnTo>
                    <a:pt x="3142574" y="4821873"/>
                  </a:lnTo>
                  <a:lnTo>
                    <a:pt x="0" y="4702753"/>
                  </a:lnTo>
                  <a:close/>
                </a:path>
              </a:pathLst>
            </a:custGeom>
            <a:gradFill>
              <a:gsLst>
                <a:gs pos="0">
                  <a:schemeClr val="accent1">
                    <a:lumMod val="5000"/>
                    <a:lumOff val="95000"/>
                    <a:alpha val="8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6" name="图形 145">
              <a:extLst>
                <a:ext uri="{FF2B5EF4-FFF2-40B4-BE49-F238E27FC236}">
                  <a16:creationId xmlns:a16="http://schemas.microsoft.com/office/drawing/2014/main" id="{B245E848-D171-4211-B448-D7932329240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011552" y="4742688"/>
              <a:ext cx="2497951" cy="1788787"/>
            </a:xfrm>
            <a:prstGeom prst="rect">
              <a:avLst/>
            </a:prstGeom>
          </p:spPr>
        </p:pic>
      </p:grpSp>
      <p:pic>
        <p:nvPicPr>
          <p:cNvPr id="147" name="图形 146">
            <a:extLst>
              <a:ext uri="{FF2B5EF4-FFF2-40B4-BE49-F238E27FC236}">
                <a16:creationId xmlns:a16="http://schemas.microsoft.com/office/drawing/2014/main" id="{59CF99D4-45E8-4E7C-B0B6-2B8A9BC4B33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85533" y="5028619"/>
            <a:ext cx="660575" cy="590513"/>
          </a:xfrm>
          <a:prstGeom prst="rect">
            <a:avLst/>
          </a:prstGeom>
        </p:spPr>
      </p:pic>
      <p:sp>
        <p:nvSpPr>
          <p:cNvPr id="151" name="对话气泡: 圆角矩形 150">
            <a:extLst>
              <a:ext uri="{FF2B5EF4-FFF2-40B4-BE49-F238E27FC236}">
                <a16:creationId xmlns:a16="http://schemas.microsoft.com/office/drawing/2014/main" id="{38548A2C-8BD8-4D7F-86A1-F1A3FDC58BDC}"/>
              </a:ext>
            </a:extLst>
          </p:cNvPr>
          <p:cNvSpPr/>
          <p:nvPr/>
        </p:nvSpPr>
        <p:spPr>
          <a:xfrm>
            <a:off x="114747" y="3835910"/>
            <a:ext cx="2164354" cy="861321"/>
          </a:xfrm>
          <a:prstGeom prst="wedgeRoundRectCallout">
            <a:avLst>
              <a:gd name="adj1" fmla="val -1469"/>
              <a:gd name="adj2" fmla="val 82659"/>
              <a:gd name="adj3" fmla="val 16667"/>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dirty="0"/>
              <a:t>Please perform ‘wave’ for </a:t>
            </a:r>
            <a:r>
              <a:rPr lang="en-US" altLang="zh-CN" b="1" i="1" dirty="0">
                <a:solidFill>
                  <a:srgbClr val="FF0000"/>
                </a:solidFill>
              </a:rPr>
              <a:t>20</a:t>
            </a:r>
            <a:r>
              <a:rPr lang="en-US" altLang="zh-CN" dirty="0"/>
              <a:t> times.</a:t>
            </a:r>
            <a:endParaRPr lang="zh-CN" altLang="en-US" dirty="0"/>
          </a:p>
        </p:txBody>
      </p:sp>
      <p:pic>
        <p:nvPicPr>
          <p:cNvPr id="153" name="图形 152">
            <a:extLst>
              <a:ext uri="{FF2B5EF4-FFF2-40B4-BE49-F238E27FC236}">
                <a16:creationId xmlns:a16="http://schemas.microsoft.com/office/drawing/2014/main" id="{134214C1-EB8D-475A-93A4-CA3121BC33E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79657" y="4418902"/>
            <a:ext cx="3211472" cy="226117"/>
          </a:xfrm>
          <a:prstGeom prst="rect">
            <a:avLst/>
          </a:prstGeom>
        </p:spPr>
      </p:pic>
      <p:pic>
        <p:nvPicPr>
          <p:cNvPr id="154" name="图形 153">
            <a:extLst>
              <a:ext uri="{FF2B5EF4-FFF2-40B4-BE49-F238E27FC236}">
                <a16:creationId xmlns:a16="http://schemas.microsoft.com/office/drawing/2014/main" id="{39C2F99B-8187-4F93-84B0-DB64245040A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26382" y="4447750"/>
            <a:ext cx="1605476" cy="167764"/>
          </a:xfrm>
          <a:prstGeom prst="rect">
            <a:avLst/>
          </a:prstGeom>
        </p:spPr>
      </p:pic>
      <p:sp>
        <p:nvSpPr>
          <p:cNvPr id="155" name="椭圆 154">
            <a:extLst>
              <a:ext uri="{FF2B5EF4-FFF2-40B4-BE49-F238E27FC236}">
                <a16:creationId xmlns:a16="http://schemas.microsoft.com/office/drawing/2014/main" id="{93E99CB6-D6BA-4A7C-9D76-EE7EDF6D57B3}"/>
              </a:ext>
            </a:extLst>
          </p:cNvPr>
          <p:cNvSpPr/>
          <p:nvPr/>
        </p:nvSpPr>
        <p:spPr>
          <a:xfrm>
            <a:off x="8343682" y="5000308"/>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45E27B5A-5728-4F15-816E-98FF722A2552}"/>
              </a:ext>
            </a:extLst>
          </p:cNvPr>
          <p:cNvSpPr/>
          <p:nvPr/>
        </p:nvSpPr>
        <p:spPr>
          <a:xfrm>
            <a:off x="8343682" y="5275920"/>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a:extLst>
              <a:ext uri="{FF2B5EF4-FFF2-40B4-BE49-F238E27FC236}">
                <a16:creationId xmlns:a16="http://schemas.microsoft.com/office/drawing/2014/main" id="{921CC170-1D7F-4788-820B-2771A9C5A2D3}"/>
              </a:ext>
            </a:extLst>
          </p:cNvPr>
          <p:cNvSpPr/>
          <p:nvPr/>
        </p:nvSpPr>
        <p:spPr>
          <a:xfrm>
            <a:off x="8343682" y="5551532"/>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a:extLst>
              <a:ext uri="{FF2B5EF4-FFF2-40B4-BE49-F238E27FC236}">
                <a16:creationId xmlns:a16="http://schemas.microsoft.com/office/drawing/2014/main" id="{D3E0CD1F-B3BD-4EDC-A84B-D24BF2524DA7}"/>
              </a:ext>
            </a:extLst>
          </p:cNvPr>
          <p:cNvSpPr/>
          <p:nvPr/>
        </p:nvSpPr>
        <p:spPr>
          <a:xfrm>
            <a:off x="8343682" y="5827142"/>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a:extLst>
              <a:ext uri="{FF2B5EF4-FFF2-40B4-BE49-F238E27FC236}">
                <a16:creationId xmlns:a16="http://schemas.microsoft.com/office/drawing/2014/main" id="{EC9C860C-7D1A-49C2-A18F-66C46BF1C00B}"/>
              </a:ext>
            </a:extLst>
          </p:cNvPr>
          <p:cNvSpPr/>
          <p:nvPr/>
        </p:nvSpPr>
        <p:spPr>
          <a:xfrm>
            <a:off x="9000462" y="4998704"/>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a:extLst>
              <a:ext uri="{FF2B5EF4-FFF2-40B4-BE49-F238E27FC236}">
                <a16:creationId xmlns:a16="http://schemas.microsoft.com/office/drawing/2014/main" id="{C4B90D8A-9D29-4761-82C2-C0390B34D0F9}"/>
              </a:ext>
            </a:extLst>
          </p:cNvPr>
          <p:cNvSpPr/>
          <p:nvPr/>
        </p:nvSpPr>
        <p:spPr>
          <a:xfrm>
            <a:off x="9000462" y="5272712"/>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a:extLst>
              <a:ext uri="{FF2B5EF4-FFF2-40B4-BE49-F238E27FC236}">
                <a16:creationId xmlns:a16="http://schemas.microsoft.com/office/drawing/2014/main" id="{C2F608DC-1109-43ED-AD21-18020AA9548A}"/>
              </a:ext>
            </a:extLst>
          </p:cNvPr>
          <p:cNvSpPr/>
          <p:nvPr/>
        </p:nvSpPr>
        <p:spPr>
          <a:xfrm>
            <a:off x="9000462" y="5546720"/>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a:extLst>
              <a:ext uri="{FF2B5EF4-FFF2-40B4-BE49-F238E27FC236}">
                <a16:creationId xmlns:a16="http://schemas.microsoft.com/office/drawing/2014/main" id="{3D12973E-B3FF-44DD-BDCE-F8E4D6236766}"/>
              </a:ext>
            </a:extLst>
          </p:cNvPr>
          <p:cNvSpPr/>
          <p:nvPr/>
        </p:nvSpPr>
        <p:spPr>
          <a:xfrm>
            <a:off x="9000462" y="5820726"/>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a:extLst>
              <a:ext uri="{FF2B5EF4-FFF2-40B4-BE49-F238E27FC236}">
                <a16:creationId xmlns:a16="http://schemas.microsoft.com/office/drawing/2014/main" id="{5B6AFB33-5FA7-4A47-9959-6DFF95C9F135}"/>
              </a:ext>
            </a:extLst>
          </p:cNvPr>
          <p:cNvSpPr/>
          <p:nvPr/>
        </p:nvSpPr>
        <p:spPr>
          <a:xfrm>
            <a:off x="9000462" y="4724696"/>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a:extLst>
              <a:ext uri="{FF2B5EF4-FFF2-40B4-BE49-F238E27FC236}">
                <a16:creationId xmlns:a16="http://schemas.microsoft.com/office/drawing/2014/main" id="{E3091C09-9F10-4C99-B2CD-2E8ED357E06A}"/>
              </a:ext>
            </a:extLst>
          </p:cNvPr>
          <p:cNvSpPr/>
          <p:nvPr/>
        </p:nvSpPr>
        <p:spPr>
          <a:xfrm>
            <a:off x="8343682" y="4724696"/>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a:extLst>
              <a:ext uri="{FF2B5EF4-FFF2-40B4-BE49-F238E27FC236}">
                <a16:creationId xmlns:a16="http://schemas.microsoft.com/office/drawing/2014/main" id="{340E122E-0B9F-4CEA-913B-0A2FD4D484EE}"/>
              </a:ext>
            </a:extLst>
          </p:cNvPr>
          <p:cNvSpPr/>
          <p:nvPr/>
        </p:nvSpPr>
        <p:spPr>
          <a:xfrm>
            <a:off x="7759390" y="5105502"/>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a:extLst>
              <a:ext uri="{FF2B5EF4-FFF2-40B4-BE49-F238E27FC236}">
                <a16:creationId xmlns:a16="http://schemas.microsoft.com/office/drawing/2014/main" id="{1770075C-3725-4916-A3E7-09DFAE29A831}"/>
              </a:ext>
            </a:extLst>
          </p:cNvPr>
          <p:cNvSpPr/>
          <p:nvPr/>
        </p:nvSpPr>
        <p:spPr>
          <a:xfrm>
            <a:off x="7759390" y="5394283"/>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a:extLst>
              <a:ext uri="{FF2B5EF4-FFF2-40B4-BE49-F238E27FC236}">
                <a16:creationId xmlns:a16="http://schemas.microsoft.com/office/drawing/2014/main" id="{054DBB78-76F6-483B-A20C-CCA32EC84722}"/>
              </a:ext>
            </a:extLst>
          </p:cNvPr>
          <p:cNvSpPr/>
          <p:nvPr/>
        </p:nvSpPr>
        <p:spPr>
          <a:xfrm>
            <a:off x="7759390" y="5633985"/>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a:extLst>
              <a:ext uri="{FF2B5EF4-FFF2-40B4-BE49-F238E27FC236}">
                <a16:creationId xmlns:a16="http://schemas.microsoft.com/office/drawing/2014/main" id="{EDD6D886-C304-49BD-8AC4-602C6CE67954}"/>
              </a:ext>
            </a:extLst>
          </p:cNvPr>
          <p:cNvSpPr/>
          <p:nvPr/>
        </p:nvSpPr>
        <p:spPr>
          <a:xfrm>
            <a:off x="7759390" y="4841260"/>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a:extLst>
              <a:ext uri="{FF2B5EF4-FFF2-40B4-BE49-F238E27FC236}">
                <a16:creationId xmlns:a16="http://schemas.microsoft.com/office/drawing/2014/main" id="{49E9BD03-3DDD-46A4-B58D-59563EF47F02}"/>
              </a:ext>
            </a:extLst>
          </p:cNvPr>
          <p:cNvSpPr/>
          <p:nvPr/>
        </p:nvSpPr>
        <p:spPr>
          <a:xfrm>
            <a:off x="10203417" y="5105502"/>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a:extLst>
              <a:ext uri="{FF2B5EF4-FFF2-40B4-BE49-F238E27FC236}">
                <a16:creationId xmlns:a16="http://schemas.microsoft.com/office/drawing/2014/main" id="{CFC34002-08CF-4D74-803C-11053D774A88}"/>
              </a:ext>
            </a:extLst>
          </p:cNvPr>
          <p:cNvSpPr/>
          <p:nvPr/>
        </p:nvSpPr>
        <p:spPr>
          <a:xfrm>
            <a:off x="10203417" y="5394283"/>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a:extLst>
              <a:ext uri="{FF2B5EF4-FFF2-40B4-BE49-F238E27FC236}">
                <a16:creationId xmlns:a16="http://schemas.microsoft.com/office/drawing/2014/main" id="{C0F1D629-E941-4623-BFD1-5A43A0D25136}"/>
              </a:ext>
            </a:extLst>
          </p:cNvPr>
          <p:cNvSpPr/>
          <p:nvPr/>
        </p:nvSpPr>
        <p:spPr>
          <a:xfrm>
            <a:off x="10203417" y="5633985"/>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a:extLst>
              <a:ext uri="{FF2B5EF4-FFF2-40B4-BE49-F238E27FC236}">
                <a16:creationId xmlns:a16="http://schemas.microsoft.com/office/drawing/2014/main" id="{A41A49B8-A363-40D9-BD2E-DD2D2F8D683F}"/>
              </a:ext>
            </a:extLst>
          </p:cNvPr>
          <p:cNvSpPr/>
          <p:nvPr/>
        </p:nvSpPr>
        <p:spPr>
          <a:xfrm>
            <a:off x="10203417" y="4841260"/>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3" name="直接连接符 172">
            <a:extLst>
              <a:ext uri="{FF2B5EF4-FFF2-40B4-BE49-F238E27FC236}">
                <a16:creationId xmlns:a16="http://schemas.microsoft.com/office/drawing/2014/main" id="{8F9992E5-57C4-4AD9-BE17-62F147C71B48}"/>
              </a:ext>
            </a:extLst>
          </p:cNvPr>
          <p:cNvCxnSpPr>
            <a:cxnSpLocks/>
            <a:stCxn id="168" idx="6"/>
            <a:endCxn id="164" idx="2"/>
          </p:cNvCxnSpPr>
          <p:nvPr/>
        </p:nvCxnSpPr>
        <p:spPr>
          <a:xfrm flipV="1">
            <a:off x="7929252" y="4817602"/>
            <a:ext cx="414430" cy="116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接连接符 173">
            <a:extLst>
              <a:ext uri="{FF2B5EF4-FFF2-40B4-BE49-F238E27FC236}">
                <a16:creationId xmlns:a16="http://schemas.microsoft.com/office/drawing/2014/main" id="{85165564-E8D9-459E-9989-6E79DAF3F762}"/>
              </a:ext>
            </a:extLst>
          </p:cNvPr>
          <p:cNvCxnSpPr>
            <a:cxnSpLocks/>
            <a:stCxn id="168" idx="6"/>
            <a:endCxn id="155" idx="2"/>
          </p:cNvCxnSpPr>
          <p:nvPr/>
        </p:nvCxnSpPr>
        <p:spPr>
          <a:xfrm>
            <a:off x="7929252" y="4934166"/>
            <a:ext cx="414430" cy="159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接连接符 174">
            <a:extLst>
              <a:ext uri="{FF2B5EF4-FFF2-40B4-BE49-F238E27FC236}">
                <a16:creationId xmlns:a16="http://schemas.microsoft.com/office/drawing/2014/main" id="{21A519F0-6D03-4910-B963-C1DFB853B925}"/>
              </a:ext>
            </a:extLst>
          </p:cNvPr>
          <p:cNvCxnSpPr>
            <a:cxnSpLocks/>
            <a:stCxn id="168" idx="6"/>
            <a:endCxn id="156" idx="2"/>
          </p:cNvCxnSpPr>
          <p:nvPr/>
        </p:nvCxnSpPr>
        <p:spPr>
          <a:xfrm>
            <a:off x="7929252" y="4934166"/>
            <a:ext cx="414430" cy="434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接连接符 175">
            <a:extLst>
              <a:ext uri="{FF2B5EF4-FFF2-40B4-BE49-F238E27FC236}">
                <a16:creationId xmlns:a16="http://schemas.microsoft.com/office/drawing/2014/main" id="{BB12AAD2-3CD5-4AA9-B821-B53DFF814865}"/>
              </a:ext>
            </a:extLst>
          </p:cNvPr>
          <p:cNvCxnSpPr>
            <a:cxnSpLocks/>
            <a:stCxn id="166" idx="6"/>
            <a:endCxn id="156" idx="2"/>
          </p:cNvCxnSpPr>
          <p:nvPr/>
        </p:nvCxnSpPr>
        <p:spPr>
          <a:xfrm flipV="1">
            <a:off x="7929252" y="5368826"/>
            <a:ext cx="414430" cy="118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接连接符 176">
            <a:extLst>
              <a:ext uri="{FF2B5EF4-FFF2-40B4-BE49-F238E27FC236}">
                <a16:creationId xmlns:a16="http://schemas.microsoft.com/office/drawing/2014/main" id="{9D39E9D1-3E1F-4FBC-861B-056E3582AB0E}"/>
              </a:ext>
            </a:extLst>
          </p:cNvPr>
          <p:cNvCxnSpPr>
            <a:cxnSpLocks/>
            <a:stCxn id="166" idx="6"/>
            <a:endCxn id="155" idx="2"/>
          </p:cNvCxnSpPr>
          <p:nvPr/>
        </p:nvCxnSpPr>
        <p:spPr>
          <a:xfrm flipV="1">
            <a:off x="7929252" y="5093214"/>
            <a:ext cx="414430" cy="3939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接连接符 177">
            <a:extLst>
              <a:ext uri="{FF2B5EF4-FFF2-40B4-BE49-F238E27FC236}">
                <a16:creationId xmlns:a16="http://schemas.microsoft.com/office/drawing/2014/main" id="{ACCD4EF4-4025-4BCD-8EDD-016E02A9B866}"/>
              </a:ext>
            </a:extLst>
          </p:cNvPr>
          <p:cNvCxnSpPr>
            <a:cxnSpLocks/>
            <a:stCxn id="165" idx="6"/>
            <a:endCxn id="157" idx="2"/>
          </p:cNvCxnSpPr>
          <p:nvPr/>
        </p:nvCxnSpPr>
        <p:spPr>
          <a:xfrm>
            <a:off x="7929252" y="5198408"/>
            <a:ext cx="414430" cy="4460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8500B7E1-4926-465A-BBCF-2C54DED69DE4}"/>
              </a:ext>
            </a:extLst>
          </p:cNvPr>
          <p:cNvCxnSpPr>
            <a:cxnSpLocks/>
            <a:stCxn id="165" idx="6"/>
            <a:endCxn id="155" idx="2"/>
          </p:cNvCxnSpPr>
          <p:nvPr/>
        </p:nvCxnSpPr>
        <p:spPr>
          <a:xfrm flipV="1">
            <a:off x="7929252" y="5093214"/>
            <a:ext cx="414430" cy="1051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接连接符 179">
            <a:extLst>
              <a:ext uri="{FF2B5EF4-FFF2-40B4-BE49-F238E27FC236}">
                <a16:creationId xmlns:a16="http://schemas.microsoft.com/office/drawing/2014/main" id="{FBD83C59-3C57-4E9E-8B22-0A559A781221}"/>
              </a:ext>
            </a:extLst>
          </p:cNvPr>
          <p:cNvCxnSpPr>
            <a:cxnSpLocks/>
            <a:stCxn id="165" idx="6"/>
            <a:endCxn id="156" idx="2"/>
          </p:cNvCxnSpPr>
          <p:nvPr/>
        </p:nvCxnSpPr>
        <p:spPr>
          <a:xfrm>
            <a:off x="7929252" y="5198408"/>
            <a:ext cx="414430" cy="1704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接连接符 180">
            <a:extLst>
              <a:ext uri="{FF2B5EF4-FFF2-40B4-BE49-F238E27FC236}">
                <a16:creationId xmlns:a16="http://schemas.microsoft.com/office/drawing/2014/main" id="{1C27DC4C-20EC-47A6-A088-ECA8EE2AB82F}"/>
              </a:ext>
            </a:extLst>
          </p:cNvPr>
          <p:cNvCxnSpPr>
            <a:cxnSpLocks/>
            <a:stCxn id="165" idx="6"/>
            <a:endCxn id="164" idx="2"/>
          </p:cNvCxnSpPr>
          <p:nvPr/>
        </p:nvCxnSpPr>
        <p:spPr>
          <a:xfrm flipV="1">
            <a:off x="7929252" y="4817602"/>
            <a:ext cx="414430" cy="3808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接连接符 181">
            <a:extLst>
              <a:ext uri="{FF2B5EF4-FFF2-40B4-BE49-F238E27FC236}">
                <a16:creationId xmlns:a16="http://schemas.microsoft.com/office/drawing/2014/main" id="{87E8C8B6-FF8F-43FE-8116-DBED70107E5C}"/>
              </a:ext>
            </a:extLst>
          </p:cNvPr>
          <p:cNvCxnSpPr>
            <a:cxnSpLocks/>
            <a:stCxn id="167" idx="6"/>
            <a:endCxn id="158" idx="2"/>
          </p:cNvCxnSpPr>
          <p:nvPr/>
        </p:nvCxnSpPr>
        <p:spPr>
          <a:xfrm>
            <a:off x="7929252" y="5726891"/>
            <a:ext cx="414430" cy="1931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直接连接符 182">
            <a:extLst>
              <a:ext uri="{FF2B5EF4-FFF2-40B4-BE49-F238E27FC236}">
                <a16:creationId xmlns:a16="http://schemas.microsoft.com/office/drawing/2014/main" id="{5D82FE9C-04D4-40D1-BA94-A151D19AFF73}"/>
              </a:ext>
            </a:extLst>
          </p:cNvPr>
          <p:cNvCxnSpPr>
            <a:cxnSpLocks/>
            <a:stCxn id="167" idx="6"/>
            <a:endCxn id="156" idx="2"/>
          </p:cNvCxnSpPr>
          <p:nvPr/>
        </p:nvCxnSpPr>
        <p:spPr>
          <a:xfrm flipV="1">
            <a:off x="7929252" y="5368826"/>
            <a:ext cx="414430" cy="358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接连接符 183">
            <a:extLst>
              <a:ext uri="{FF2B5EF4-FFF2-40B4-BE49-F238E27FC236}">
                <a16:creationId xmlns:a16="http://schemas.microsoft.com/office/drawing/2014/main" id="{6E798C49-9F93-4A63-A28C-C8AB6403F48D}"/>
              </a:ext>
            </a:extLst>
          </p:cNvPr>
          <p:cNvCxnSpPr>
            <a:cxnSpLocks/>
            <a:stCxn id="166" idx="6"/>
            <a:endCxn id="158" idx="2"/>
          </p:cNvCxnSpPr>
          <p:nvPr/>
        </p:nvCxnSpPr>
        <p:spPr>
          <a:xfrm>
            <a:off x="7929252" y="5487189"/>
            <a:ext cx="414430" cy="4328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直接连接符 184">
            <a:extLst>
              <a:ext uri="{FF2B5EF4-FFF2-40B4-BE49-F238E27FC236}">
                <a16:creationId xmlns:a16="http://schemas.microsoft.com/office/drawing/2014/main" id="{8A443D1A-ECC1-4892-B37D-1F0A58798AA7}"/>
              </a:ext>
            </a:extLst>
          </p:cNvPr>
          <p:cNvCxnSpPr>
            <a:cxnSpLocks/>
            <a:stCxn id="157" idx="2"/>
            <a:endCxn id="167" idx="6"/>
          </p:cNvCxnSpPr>
          <p:nvPr/>
        </p:nvCxnSpPr>
        <p:spPr>
          <a:xfrm flipH="1">
            <a:off x="7929252" y="5644438"/>
            <a:ext cx="414430" cy="824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接连接符 185">
            <a:extLst>
              <a:ext uri="{FF2B5EF4-FFF2-40B4-BE49-F238E27FC236}">
                <a16:creationId xmlns:a16="http://schemas.microsoft.com/office/drawing/2014/main" id="{C350AE3C-9E48-4632-A42A-893D8996F725}"/>
              </a:ext>
            </a:extLst>
          </p:cNvPr>
          <p:cNvCxnSpPr>
            <a:cxnSpLocks/>
            <a:stCxn id="166" idx="6"/>
            <a:endCxn id="157" idx="2"/>
          </p:cNvCxnSpPr>
          <p:nvPr/>
        </p:nvCxnSpPr>
        <p:spPr>
          <a:xfrm>
            <a:off x="7929252" y="5487189"/>
            <a:ext cx="414430" cy="157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接连接符 186">
            <a:extLst>
              <a:ext uri="{FF2B5EF4-FFF2-40B4-BE49-F238E27FC236}">
                <a16:creationId xmlns:a16="http://schemas.microsoft.com/office/drawing/2014/main" id="{CB5A3DA2-DD50-4F1F-B74D-BA040176D2C3}"/>
              </a:ext>
            </a:extLst>
          </p:cNvPr>
          <p:cNvCxnSpPr>
            <a:cxnSpLocks/>
            <a:stCxn id="162" idx="2"/>
            <a:endCxn id="158" idx="6"/>
          </p:cNvCxnSpPr>
          <p:nvPr/>
        </p:nvCxnSpPr>
        <p:spPr>
          <a:xfrm flipH="1">
            <a:off x="8513544" y="5913632"/>
            <a:ext cx="486918" cy="64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接连接符 187">
            <a:extLst>
              <a:ext uri="{FF2B5EF4-FFF2-40B4-BE49-F238E27FC236}">
                <a16:creationId xmlns:a16="http://schemas.microsoft.com/office/drawing/2014/main" id="{8290D2E6-7AF4-4067-B2A0-77F3FF8BAB78}"/>
              </a:ext>
            </a:extLst>
          </p:cNvPr>
          <p:cNvCxnSpPr>
            <a:cxnSpLocks/>
            <a:stCxn id="158" idx="7"/>
            <a:endCxn id="163" idx="3"/>
          </p:cNvCxnSpPr>
          <p:nvPr/>
        </p:nvCxnSpPr>
        <p:spPr>
          <a:xfrm flipV="1">
            <a:off x="8488668" y="4883296"/>
            <a:ext cx="536670" cy="9710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接连接符 188">
            <a:extLst>
              <a:ext uri="{FF2B5EF4-FFF2-40B4-BE49-F238E27FC236}">
                <a16:creationId xmlns:a16="http://schemas.microsoft.com/office/drawing/2014/main" id="{0AF87A75-FEFC-4F68-924F-873F97846901}"/>
              </a:ext>
            </a:extLst>
          </p:cNvPr>
          <p:cNvCxnSpPr>
            <a:cxnSpLocks/>
            <a:stCxn id="159" idx="3"/>
            <a:endCxn id="158" idx="7"/>
          </p:cNvCxnSpPr>
          <p:nvPr/>
        </p:nvCxnSpPr>
        <p:spPr>
          <a:xfrm flipH="1">
            <a:off x="8488668" y="5157304"/>
            <a:ext cx="536670" cy="697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接连接符 189">
            <a:extLst>
              <a:ext uri="{FF2B5EF4-FFF2-40B4-BE49-F238E27FC236}">
                <a16:creationId xmlns:a16="http://schemas.microsoft.com/office/drawing/2014/main" id="{E30F4A86-053A-4330-B4AC-FCB601BC8D93}"/>
              </a:ext>
            </a:extLst>
          </p:cNvPr>
          <p:cNvCxnSpPr>
            <a:cxnSpLocks/>
            <a:stCxn id="158" idx="7"/>
            <a:endCxn id="160" idx="3"/>
          </p:cNvCxnSpPr>
          <p:nvPr/>
        </p:nvCxnSpPr>
        <p:spPr>
          <a:xfrm flipV="1">
            <a:off x="8488668" y="5431312"/>
            <a:ext cx="536670" cy="4230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直接连接符 190">
            <a:extLst>
              <a:ext uri="{FF2B5EF4-FFF2-40B4-BE49-F238E27FC236}">
                <a16:creationId xmlns:a16="http://schemas.microsoft.com/office/drawing/2014/main" id="{692A3A36-40AA-4638-A785-A35ABCEE87CB}"/>
              </a:ext>
            </a:extLst>
          </p:cNvPr>
          <p:cNvCxnSpPr>
            <a:cxnSpLocks/>
            <a:stCxn id="158" idx="7"/>
            <a:endCxn id="161" idx="2"/>
          </p:cNvCxnSpPr>
          <p:nvPr/>
        </p:nvCxnSpPr>
        <p:spPr>
          <a:xfrm flipV="1">
            <a:off x="8488668" y="5639626"/>
            <a:ext cx="511794" cy="2147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直接连接符 191">
            <a:extLst>
              <a:ext uri="{FF2B5EF4-FFF2-40B4-BE49-F238E27FC236}">
                <a16:creationId xmlns:a16="http://schemas.microsoft.com/office/drawing/2014/main" id="{F55BB181-EA6A-4F61-A57A-718383B6EAF2}"/>
              </a:ext>
            </a:extLst>
          </p:cNvPr>
          <p:cNvCxnSpPr>
            <a:cxnSpLocks/>
            <a:stCxn id="164" idx="5"/>
            <a:endCxn id="162" idx="1"/>
          </p:cNvCxnSpPr>
          <p:nvPr/>
        </p:nvCxnSpPr>
        <p:spPr>
          <a:xfrm>
            <a:off x="8488668" y="4883296"/>
            <a:ext cx="536670" cy="9646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接连接符 192">
            <a:extLst>
              <a:ext uri="{FF2B5EF4-FFF2-40B4-BE49-F238E27FC236}">
                <a16:creationId xmlns:a16="http://schemas.microsoft.com/office/drawing/2014/main" id="{3E42DCF9-2AE4-48C4-873E-0C52EE88FEA2}"/>
              </a:ext>
            </a:extLst>
          </p:cNvPr>
          <p:cNvCxnSpPr>
            <a:cxnSpLocks/>
            <a:stCxn id="155" idx="5"/>
            <a:endCxn id="162" idx="1"/>
          </p:cNvCxnSpPr>
          <p:nvPr/>
        </p:nvCxnSpPr>
        <p:spPr>
          <a:xfrm>
            <a:off x="8488668" y="5158908"/>
            <a:ext cx="536670" cy="6890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直接连接符 193">
            <a:extLst>
              <a:ext uri="{FF2B5EF4-FFF2-40B4-BE49-F238E27FC236}">
                <a16:creationId xmlns:a16="http://schemas.microsoft.com/office/drawing/2014/main" id="{2582AA49-68AA-4E80-A12C-9F3F08B76052}"/>
              </a:ext>
            </a:extLst>
          </p:cNvPr>
          <p:cNvCxnSpPr>
            <a:cxnSpLocks/>
            <a:stCxn id="156" idx="5"/>
            <a:endCxn id="162" idx="1"/>
          </p:cNvCxnSpPr>
          <p:nvPr/>
        </p:nvCxnSpPr>
        <p:spPr>
          <a:xfrm>
            <a:off x="8488668" y="5434520"/>
            <a:ext cx="536670" cy="4134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接连接符 194">
            <a:extLst>
              <a:ext uri="{FF2B5EF4-FFF2-40B4-BE49-F238E27FC236}">
                <a16:creationId xmlns:a16="http://schemas.microsoft.com/office/drawing/2014/main" id="{5AE2E9A8-668D-449A-95FF-5FA3A1F15D7D}"/>
              </a:ext>
            </a:extLst>
          </p:cNvPr>
          <p:cNvCxnSpPr>
            <a:cxnSpLocks/>
            <a:stCxn id="157" idx="6"/>
            <a:endCxn id="162" idx="1"/>
          </p:cNvCxnSpPr>
          <p:nvPr/>
        </p:nvCxnSpPr>
        <p:spPr>
          <a:xfrm>
            <a:off x="8513544" y="5644438"/>
            <a:ext cx="511794" cy="203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接连接符 195">
            <a:extLst>
              <a:ext uri="{FF2B5EF4-FFF2-40B4-BE49-F238E27FC236}">
                <a16:creationId xmlns:a16="http://schemas.microsoft.com/office/drawing/2014/main" id="{4E592072-83F9-4FE8-83AD-2155F4E732BD}"/>
              </a:ext>
            </a:extLst>
          </p:cNvPr>
          <p:cNvCxnSpPr>
            <a:cxnSpLocks/>
            <a:stCxn id="161" idx="2"/>
            <a:endCxn id="157" idx="6"/>
          </p:cNvCxnSpPr>
          <p:nvPr/>
        </p:nvCxnSpPr>
        <p:spPr>
          <a:xfrm flipH="1">
            <a:off x="8513544" y="5639626"/>
            <a:ext cx="486918" cy="48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接连接符 196">
            <a:extLst>
              <a:ext uri="{FF2B5EF4-FFF2-40B4-BE49-F238E27FC236}">
                <a16:creationId xmlns:a16="http://schemas.microsoft.com/office/drawing/2014/main" id="{891C8D55-2009-4FC9-BF80-8997E31CAF92}"/>
              </a:ext>
            </a:extLst>
          </p:cNvPr>
          <p:cNvCxnSpPr>
            <a:cxnSpLocks/>
            <a:stCxn id="160" idx="3"/>
            <a:endCxn id="157" idx="7"/>
          </p:cNvCxnSpPr>
          <p:nvPr/>
        </p:nvCxnSpPr>
        <p:spPr>
          <a:xfrm flipH="1">
            <a:off x="8488668" y="5431312"/>
            <a:ext cx="536670" cy="1474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直接连接符 197">
            <a:extLst>
              <a:ext uri="{FF2B5EF4-FFF2-40B4-BE49-F238E27FC236}">
                <a16:creationId xmlns:a16="http://schemas.microsoft.com/office/drawing/2014/main" id="{2C7219B7-3EF4-499C-83F0-47F62EF9F4BF}"/>
              </a:ext>
            </a:extLst>
          </p:cNvPr>
          <p:cNvCxnSpPr>
            <a:cxnSpLocks/>
            <a:stCxn id="159" idx="3"/>
            <a:endCxn id="157" idx="7"/>
          </p:cNvCxnSpPr>
          <p:nvPr/>
        </p:nvCxnSpPr>
        <p:spPr>
          <a:xfrm flipH="1">
            <a:off x="8488668" y="5157304"/>
            <a:ext cx="536670" cy="42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直接连接符 198">
            <a:extLst>
              <a:ext uri="{FF2B5EF4-FFF2-40B4-BE49-F238E27FC236}">
                <a16:creationId xmlns:a16="http://schemas.microsoft.com/office/drawing/2014/main" id="{916FF55E-C210-4E81-AFE9-D84649E9338F}"/>
              </a:ext>
            </a:extLst>
          </p:cNvPr>
          <p:cNvCxnSpPr>
            <a:cxnSpLocks/>
            <a:stCxn id="163" idx="3"/>
            <a:endCxn id="157" idx="7"/>
          </p:cNvCxnSpPr>
          <p:nvPr/>
        </p:nvCxnSpPr>
        <p:spPr>
          <a:xfrm flipH="1">
            <a:off x="8488668" y="4883296"/>
            <a:ext cx="536670" cy="6954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直接连接符 199">
            <a:extLst>
              <a:ext uri="{FF2B5EF4-FFF2-40B4-BE49-F238E27FC236}">
                <a16:creationId xmlns:a16="http://schemas.microsoft.com/office/drawing/2014/main" id="{DA5ED766-A8CE-4940-B9AE-1FFC0FF470B9}"/>
              </a:ext>
            </a:extLst>
          </p:cNvPr>
          <p:cNvCxnSpPr>
            <a:cxnSpLocks/>
            <a:stCxn id="160" idx="2"/>
            <a:endCxn id="156" idx="6"/>
          </p:cNvCxnSpPr>
          <p:nvPr/>
        </p:nvCxnSpPr>
        <p:spPr>
          <a:xfrm flipH="1">
            <a:off x="8513544" y="5365618"/>
            <a:ext cx="486918" cy="32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直接连接符 200">
            <a:extLst>
              <a:ext uri="{FF2B5EF4-FFF2-40B4-BE49-F238E27FC236}">
                <a16:creationId xmlns:a16="http://schemas.microsoft.com/office/drawing/2014/main" id="{5385CA20-15EE-4051-8E1F-38AF9FB401FE}"/>
              </a:ext>
            </a:extLst>
          </p:cNvPr>
          <p:cNvCxnSpPr>
            <a:cxnSpLocks/>
            <a:stCxn id="159" idx="3"/>
            <a:endCxn id="156" idx="7"/>
          </p:cNvCxnSpPr>
          <p:nvPr/>
        </p:nvCxnSpPr>
        <p:spPr>
          <a:xfrm flipH="1">
            <a:off x="8488668" y="5157304"/>
            <a:ext cx="536670" cy="145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直接连接符 201">
            <a:extLst>
              <a:ext uri="{FF2B5EF4-FFF2-40B4-BE49-F238E27FC236}">
                <a16:creationId xmlns:a16="http://schemas.microsoft.com/office/drawing/2014/main" id="{C60B7610-27A6-4B2A-A922-8373AB3E5178}"/>
              </a:ext>
            </a:extLst>
          </p:cNvPr>
          <p:cNvCxnSpPr>
            <a:cxnSpLocks/>
            <a:stCxn id="163" idx="3"/>
            <a:endCxn id="156" idx="7"/>
          </p:cNvCxnSpPr>
          <p:nvPr/>
        </p:nvCxnSpPr>
        <p:spPr>
          <a:xfrm flipH="1">
            <a:off x="8488668" y="4883296"/>
            <a:ext cx="536670" cy="419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直接连接符 202">
            <a:extLst>
              <a:ext uri="{FF2B5EF4-FFF2-40B4-BE49-F238E27FC236}">
                <a16:creationId xmlns:a16="http://schemas.microsoft.com/office/drawing/2014/main" id="{1E888F81-9E88-42A2-A7C2-39D866F12C65}"/>
              </a:ext>
            </a:extLst>
          </p:cNvPr>
          <p:cNvCxnSpPr>
            <a:cxnSpLocks/>
            <a:stCxn id="156" idx="5"/>
            <a:endCxn id="161" idx="1"/>
          </p:cNvCxnSpPr>
          <p:nvPr/>
        </p:nvCxnSpPr>
        <p:spPr>
          <a:xfrm>
            <a:off x="8488668" y="5434520"/>
            <a:ext cx="536670" cy="139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直接连接符 203">
            <a:extLst>
              <a:ext uri="{FF2B5EF4-FFF2-40B4-BE49-F238E27FC236}">
                <a16:creationId xmlns:a16="http://schemas.microsoft.com/office/drawing/2014/main" id="{FBF0627A-7375-463C-ABF6-D1AC20F240AA}"/>
              </a:ext>
            </a:extLst>
          </p:cNvPr>
          <p:cNvCxnSpPr>
            <a:cxnSpLocks/>
            <a:stCxn id="161" idx="1"/>
            <a:endCxn id="155" idx="5"/>
          </p:cNvCxnSpPr>
          <p:nvPr/>
        </p:nvCxnSpPr>
        <p:spPr>
          <a:xfrm flipH="1" flipV="1">
            <a:off x="8488668" y="5158908"/>
            <a:ext cx="536670" cy="415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接连接符 204">
            <a:extLst>
              <a:ext uri="{FF2B5EF4-FFF2-40B4-BE49-F238E27FC236}">
                <a16:creationId xmlns:a16="http://schemas.microsoft.com/office/drawing/2014/main" id="{A2571EE7-1E88-4D47-971C-6DBC8E7ECC64}"/>
              </a:ext>
            </a:extLst>
          </p:cNvPr>
          <p:cNvCxnSpPr>
            <a:cxnSpLocks/>
            <a:stCxn id="161" idx="1"/>
            <a:endCxn id="164" idx="5"/>
          </p:cNvCxnSpPr>
          <p:nvPr/>
        </p:nvCxnSpPr>
        <p:spPr>
          <a:xfrm flipH="1" flipV="1">
            <a:off x="8488668" y="4883296"/>
            <a:ext cx="536670" cy="6906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直接连接符 205">
            <a:extLst>
              <a:ext uri="{FF2B5EF4-FFF2-40B4-BE49-F238E27FC236}">
                <a16:creationId xmlns:a16="http://schemas.microsoft.com/office/drawing/2014/main" id="{74AAAB27-92D5-4D71-B788-B0FA836B2202}"/>
              </a:ext>
            </a:extLst>
          </p:cNvPr>
          <p:cNvCxnSpPr>
            <a:cxnSpLocks/>
            <a:stCxn id="160" idx="1"/>
            <a:endCxn id="155" idx="5"/>
          </p:cNvCxnSpPr>
          <p:nvPr/>
        </p:nvCxnSpPr>
        <p:spPr>
          <a:xfrm flipH="1" flipV="1">
            <a:off x="8488668" y="5158908"/>
            <a:ext cx="536670" cy="141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直接连接符 206">
            <a:extLst>
              <a:ext uri="{FF2B5EF4-FFF2-40B4-BE49-F238E27FC236}">
                <a16:creationId xmlns:a16="http://schemas.microsoft.com/office/drawing/2014/main" id="{19DD3D97-166C-4D42-9664-AB512A543746}"/>
              </a:ext>
            </a:extLst>
          </p:cNvPr>
          <p:cNvCxnSpPr>
            <a:cxnSpLocks/>
            <a:stCxn id="164" idx="5"/>
            <a:endCxn id="160" idx="1"/>
          </p:cNvCxnSpPr>
          <p:nvPr/>
        </p:nvCxnSpPr>
        <p:spPr>
          <a:xfrm>
            <a:off x="8488668" y="4883296"/>
            <a:ext cx="536670" cy="416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直接连接符 207">
            <a:extLst>
              <a:ext uri="{FF2B5EF4-FFF2-40B4-BE49-F238E27FC236}">
                <a16:creationId xmlns:a16="http://schemas.microsoft.com/office/drawing/2014/main" id="{CBC819F5-F538-49A2-9DE2-7F98E4BCB4BA}"/>
              </a:ext>
            </a:extLst>
          </p:cNvPr>
          <p:cNvCxnSpPr>
            <a:cxnSpLocks/>
            <a:stCxn id="159" idx="2"/>
            <a:endCxn id="155" idx="6"/>
          </p:cNvCxnSpPr>
          <p:nvPr/>
        </p:nvCxnSpPr>
        <p:spPr>
          <a:xfrm flipH="1">
            <a:off x="8513544" y="5091610"/>
            <a:ext cx="486918" cy="16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接连接符 208">
            <a:extLst>
              <a:ext uri="{FF2B5EF4-FFF2-40B4-BE49-F238E27FC236}">
                <a16:creationId xmlns:a16="http://schemas.microsoft.com/office/drawing/2014/main" id="{6DF701FB-3D0F-4BBD-80C4-B237D11B57FD}"/>
              </a:ext>
            </a:extLst>
          </p:cNvPr>
          <p:cNvCxnSpPr>
            <a:cxnSpLocks/>
            <a:stCxn id="159" idx="2"/>
            <a:endCxn id="164" idx="5"/>
          </p:cNvCxnSpPr>
          <p:nvPr/>
        </p:nvCxnSpPr>
        <p:spPr>
          <a:xfrm flipH="1" flipV="1">
            <a:off x="8488668" y="4883296"/>
            <a:ext cx="511794" cy="2083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接连接符 209">
            <a:extLst>
              <a:ext uri="{FF2B5EF4-FFF2-40B4-BE49-F238E27FC236}">
                <a16:creationId xmlns:a16="http://schemas.microsoft.com/office/drawing/2014/main" id="{D0AD0F95-7BEC-4E77-B12C-AB90EB5A59C5}"/>
              </a:ext>
            </a:extLst>
          </p:cNvPr>
          <p:cNvCxnSpPr>
            <a:cxnSpLocks/>
            <a:stCxn id="163" idx="3"/>
            <a:endCxn id="155" idx="6"/>
          </p:cNvCxnSpPr>
          <p:nvPr/>
        </p:nvCxnSpPr>
        <p:spPr>
          <a:xfrm flipH="1">
            <a:off x="8513544" y="4883296"/>
            <a:ext cx="511794" cy="2099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直接连接符 210">
            <a:extLst>
              <a:ext uri="{FF2B5EF4-FFF2-40B4-BE49-F238E27FC236}">
                <a16:creationId xmlns:a16="http://schemas.microsoft.com/office/drawing/2014/main" id="{D30F29FF-1928-48AE-BF3E-3CAC374A64A7}"/>
              </a:ext>
            </a:extLst>
          </p:cNvPr>
          <p:cNvCxnSpPr>
            <a:cxnSpLocks/>
            <a:stCxn id="163" idx="2"/>
            <a:endCxn id="164" idx="6"/>
          </p:cNvCxnSpPr>
          <p:nvPr/>
        </p:nvCxnSpPr>
        <p:spPr>
          <a:xfrm flipH="1">
            <a:off x="8513544" y="4817602"/>
            <a:ext cx="4869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直接连接符 211">
            <a:extLst>
              <a:ext uri="{FF2B5EF4-FFF2-40B4-BE49-F238E27FC236}">
                <a16:creationId xmlns:a16="http://schemas.microsoft.com/office/drawing/2014/main" id="{F7AF09AE-A534-42F4-8DC7-0A523B04EFB8}"/>
              </a:ext>
            </a:extLst>
          </p:cNvPr>
          <p:cNvCxnSpPr>
            <a:cxnSpLocks/>
            <a:stCxn id="171" idx="2"/>
            <a:endCxn id="229" idx="6"/>
          </p:cNvCxnSpPr>
          <p:nvPr/>
        </p:nvCxnSpPr>
        <p:spPr>
          <a:xfrm flipH="1">
            <a:off x="9833193" y="5726891"/>
            <a:ext cx="370224" cy="186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直接连接符 212">
            <a:extLst>
              <a:ext uri="{FF2B5EF4-FFF2-40B4-BE49-F238E27FC236}">
                <a16:creationId xmlns:a16="http://schemas.microsoft.com/office/drawing/2014/main" id="{BFFDD272-B5D4-45F7-B00D-DA88F69A93DD}"/>
              </a:ext>
            </a:extLst>
          </p:cNvPr>
          <p:cNvCxnSpPr>
            <a:cxnSpLocks/>
            <a:stCxn id="171" idx="2"/>
            <a:endCxn id="228" idx="6"/>
          </p:cNvCxnSpPr>
          <p:nvPr/>
        </p:nvCxnSpPr>
        <p:spPr>
          <a:xfrm flipH="1" flipV="1">
            <a:off x="9833193" y="5638666"/>
            <a:ext cx="370224" cy="88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接连接符 213">
            <a:extLst>
              <a:ext uri="{FF2B5EF4-FFF2-40B4-BE49-F238E27FC236}">
                <a16:creationId xmlns:a16="http://schemas.microsoft.com/office/drawing/2014/main" id="{D615E11A-C1EC-4132-B675-634E7A971B61}"/>
              </a:ext>
            </a:extLst>
          </p:cNvPr>
          <p:cNvCxnSpPr>
            <a:cxnSpLocks/>
            <a:stCxn id="171" idx="2"/>
            <a:endCxn id="227" idx="6"/>
          </p:cNvCxnSpPr>
          <p:nvPr/>
        </p:nvCxnSpPr>
        <p:spPr>
          <a:xfrm flipH="1" flipV="1">
            <a:off x="9833193" y="5363698"/>
            <a:ext cx="370224" cy="3631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接连接符 214">
            <a:extLst>
              <a:ext uri="{FF2B5EF4-FFF2-40B4-BE49-F238E27FC236}">
                <a16:creationId xmlns:a16="http://schemas.microsoft.com/office/drawing/2014/main" id="{46CE0E6E-5942-4544-AE62-13392CD7F864}"/>
              </a:ext>
            </a:extLst>
          </p:cNvPr>
          <p:cNvCxnSpPr>
            <a:cxnSpLocks/>
            <a:stCxn id="170" idx="2"/>
            <a:endCxn id="229" idx="6"/>
          </p:cNvCxnSpPr>
          <p:nvPr/>
        </p:nvCxnSpPr>
        <p:spPr>
          <a:xfrm flipH="1">
            <a:off x="9833193" y="5487189"/>
            <a:ext cx="370224" cy="4264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直接连接符 215">
            <a:extLst>
              <a:ext uri="{FF2B5EF4-FFF2-40B4-BE49-F238E27FC236}">
                <a16:creationId xmlns:a16="http://schemas.microsoft.com/office/drawing/2014/main" id="{9DEE0D78-3020-458D-803A-D65533682B3B}"/>
              </a:ext>
            </a:extLst>
          </p:cNvPr>
          <p:cNvCxnSpPr>
            <a:cxnSpLocks/>
            <a:stCxn id="170" idx="2"/>
            <a:endCxn id="228" idx="6"/>
          </p:cNvCxnSpPr>
          <p:nvPr/>
        </p:nvCxnSpPr>
        <p:spPr>
          <a:xfrm flipH="1">
            <a:off x="9833193" y="5487189"/>
            <a:ext cx="370224" cy="151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接连接符 216">
            <a:extLst>
              <a:ext uri="{FF2B5EF4-FFF2-40B4-BE49-F238E27FC236}">
                <a16:creationId xmlns:a16="http://schemas.microsoft.com/office/drawing/2014/main" id="{AAC1BDDE-FF7F-4A98-A5ED-4B8BD0CC1227}"/>
              </a:ext>
            </a:extLst>
          </p:cNvPr>
          <p:cNvCxnSpPr>
            <a:cxnSpLocks/>
            <a:stCxn id="170" idx="2"/>
            <a:endCxn id="227" idx="6"/>
          </p:cNvCxnSpPr>
          <p:nvPr/>
        </p:nvCxnSpPr>
        <p:spPr>
          <a:xfrm flipH="1" flipV="1">
            <a:off x="9833193" y="5363698"/>
            <a:ext cx="370224" cy="123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直接连接符 217">
            <a:extLst>
              <a:ext uri="{FF2B5EF4-FFF2-40B4-BE49-F238E27FC236}">
                <a16:creationId xmlns:a16="http://schemas.microsoft.com/office/drawing/2014/main" id="{48B8992D-113E-4C24-9C51-5137A2A0D045}"/>
              </a:ext>
            </a:extLst>
          </p:cNvPr>
          <p:cNvCxnSpPr>
            <a:cxnSpLocks/>
            <a:stCxn id="170" idx="2"/>
            <a:endCxn id="226" idx="6"/>
          </p:cNvCxnSpPr>
          <p:nvPr/>
        </p:nvCxnSpPr>
        <p:spPr>
          <a:xfrm flipH="1" flipV="1">
            <a:off x="9833193" y="5088730"/>
            <a:ext cx="370224" cy="3984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直接连接符 218">
            <a:extLst>
              <a:ext uri="{FF2B5EF4-FFF2-40B4-BE49-F238E27FC236}">
                <a16:creationId xmlns:a16="http://schemas.microsoft.com/office/drawing/2014/main" id="{FCF11799-139F-4716-8B7E-86B3FFF97835}"/>
              </a:ext>
            </a:extLst>
          </p:cNvPr>
          <p:cNvCxnSpPr>
            <a:cxnSpLocks/>
            <a:stCxn id="169" idx="2"/>
            <a:endCxn id="227" idx="6"/>
          </p:cNvCxnSpPr>
          <p:nvPr/>
        </p:nvCxnSpPr>
        <p:spPr>
          <a:xfrm flipH="1">
            <a:off x="9833193" y="5198408"/>
            <a:ext cx="370224" cy="1652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直接连接符 219">
            <a:extLst>
              <a:ext uri="{FF2B5EF4-FFF2-40B4-BE49-F238E27FC236}">
                <a16:creationId xmlns:a16="http://schemas.microsoft.com/office/drawing/2014/main" id="{69D5F624-7A69-481D-A4CF-26D0685B9499}"/>
              </a:ext>
            </a:extLst>
          </p:cNvPr>
          <p:cNvCxnSpPr>
            <a:cxnSpLocks/>
            <a:stCxn id="169" idx="2"/>
            <a:endCxn id="228" idx="6"/>
          </p:cNvCxnSpPr>
          <p:nvPr/>
        </p:nvCxnSpPr>
        <p:spPr>
          <a:xfrm flipH="1">
            <a:off x="9833193" y="5198408"/>
            <a:ext cx="370224" cy="440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直接连接符 220">
            <a:extLst>
              <a:ext uri="{FF2B5EF4-FFF2-40B4-BE49-F238E27FC236}">
                <a16:creationId xmlns:a16="http://schemas.microsoft.com/office/drawing/2014/main" id="{254BA9C1-DB27-45C7-990E-32E6FB5E6230}"/>
              </a:ext>
            </a:extLst>
          </p:cNvPr>
          <p:cNvCxnSpPr>
            <a:cxnSpLocks/>
            <a:stCxn id="169" idx="2"/>
            <a:endCxn id="226" idx="6"/>
          </p:cNvCxnSpPr>
          <p:nvPr/>
        </p:nvCxnSpPr>
        <p:spPr>
          <a:xfrm flipH="1" flipV="1">
            <a:off x="9833193" y="5088730"/>
            <a:ext cx="370224" cy="109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直接连接符 221">
            <a:extLst>
              <a:ext uri="{FF2B5EF4-FFF2-40B4-BE49-F238E27FC236}">
                <a16:creationId xmlns:a16="http://schemas.microsoft.com/office/drawing/2014/main" id="{2F595E54-920A-4A6E-8C61-B3F2648B58A7}"/>
              </a:ext>
            </a:extLst>
          </p:cNvPr>
          <p:cNvCxnSpPr>
            <a:cxnSpLocks/>
            <a:stCxn id="169" idx="2"/>
            <a:endCxn id="230" idx="6"/>
          </p:cNvCxnSpPr>
          <p:nvPr/>
        </p:nvCxnSpPr>
        <p:spPr>
          <a:xfrm flipH="1" flipV="1">
            <a:off x="9833193" y="4813762"/>
            <a:ext cx="370224" cy="3846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直接连接符 222">
            <a:extLst>
              <a:ext uri="{FF2B5EF4-FFF2-40B4-BE49-F238E27FC236}">
                <a16:creationId xmlns:a16="http://schemas.microsoft.com/office/drawing/2014/main" id="{AE73104E-8848-4A67-8C6F-8CE9A9B9597B}"/>
              </a:ext>
            </a:extLst>
          </p:cNvPr>
          <p:cNvCxnSpPr>
            <a:cxnSpLocks/>
            <a:stCxn id="172" idx="2"/>
            <a:endCxn id="226" idx="6"/>
          </p:cNvCxnSpPr>
          <p:nvPr/>
        </p:nvCxnSpPr>
        <p:spPr>
          <a:xfrm flipH="1">
            <a:off x="9833193" y="4934166"/>
            <a:ext cx="370224" cy="154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直接连接符 223">
            <a:extLst>
              <a:ext uri="{FF2B5EF4-FFF2-40B4-BE49-F238E27FC236}">
                <a16:creationId xmlns:a16="http://schemas.microsoft.com/office/drawing/2014/main" id="{3716A627-A0C5-40D2-8FB2-58044A4D5763}"/>
              </a:ext>
            </a:extLst>
          </p:cNvPr>
          <p:cNvCxnSpPr>
            <a:cxnSpLocks/>
            <a:stCxn id="172" idx="2"/>
            <a:endCxn id="227" idx="6"/>
          </p:cNvCxnSpPr>
          <p:nvPr/>
        </p:nvCxnSpPr>
        <p:spPr>
          <a:xfrm flipH="1">
            <a:off x="9833193" y="4934166"/>
            <a:ext cx="370224" cy="4295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直接连接符 224">
            <a:extLst>
              <a:ext uri="{FF2B5EF4-FFF2-40B4-BE49-F238E27FC236}">
                <a16:creationId xmlns:a16="http://schemas.microsoft.com/office/drawing/2014/main" id="{625BF88D-4EFD-49F0-9498-220F7AFB8D93}"/>
              </a:ext>
            </a:extLst>
          </p:cNvPr>
          <p:cNvCxnSpPr>
            <a:cxnSpLocks/>
            <a:stCxn id="172" idx="2"/>
            <a:endCxn id="230" idx="6"/>
          </p:cNvCxnSpPr>
          <p:nvPr/>
        </p:nvCxnSpPr>
        <p:spPr>
          <a:xfrm flipH="1" flipV="1">
            <a:off x="9833193" y="4813762"/>
            <a:ext cx="370224" cy="120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椭圆 225">
            <a:extLst>
              <a:ext uri="{FF2B5EF4-FFF2-40B4-BE49-F238E27FC236}">
                <a16:creationId xmlns:a16="http://schemas.microsoft.com/office/drawing/2014/main" id="{EB454DFE-B13A-4569-8317-AEF79EAED325}"/>
              </a:ext>
            </a:extLst>
          </p:cNvPr>
          <p:cNvSpPr/>
          <p:nvPr/>
        </p:nvSpPr>
        <p:spPr>
          <a:xfrm>
            <a:off x="9663331" y="4995824"/>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7F72D34F-9A93-47F3-A88B-514A0562B8BB}"/>
              </a:ext>
            </a:extLst>
          </p:cNvPr>
          <p:cNvSpPr/>
          <p:nvPr/>
        </p:nvSpPr>
        <p:spPr>
          <a:xfrm>
            <a:off x="9663331" y="5270792"/>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76433D37-BF06-4871-B81B-5774CEE3480F}"/>
              </a:ext>
            </a:extLst>
          </p:cNvPr>
          <p:cNvSpPr/>
          <p:nvPr/>
        </p:nvSpPr>
        <p:spPr>
          <a:xfrm>
            <a:off x="9663331" y="5545760"/>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a:extLst>
              <a:ext uri="{FF2B5EF4-FFF2-40B4-BE49-F238E27FC236}">
                <a16:creationId xmlns:a16="http://schemas.microsoft.com/office/drawing/2014/main" id="{6C3AAB99-878B-4228-ACD6-70814C9E5EC0}"/>
              </a:ext>
            </a:extLst>
          </p:cNvPr>
          <p:cNvSpPr/>
          <p:nvPr/>
        </p:nvSpPr>
        <p:spPr>
          <a:xfrm>
            <a:off x="9663331" y="5820726"/>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a:extLst>
              <a:ext uri="{FF2B5EF4-FFF2-40B4-BE49-F238E27FC236}">
                <a16:creationId xmlns:a16="http://schemas.microsoft.com/office/drawing/2014/main" id="{94546D51-48AC-4F4C-A59F-8636A842349D}"/>
              </a:ext>
            </a:extLst>
          </p:cNvPr>
          <p:cNvSpPr/>
          <p:nvPr/>
        </p:nvSpPr>
        <p:spPr>
          <a:xfrm>
            <a:off x="9663331" y="4720856"/>
            <a:ext cx="169862" cy="185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1" name="直接连接符 230">
            <a:extLst>
              <a:ext uri="{FF2B5EF4-FFF2-40B4-BE49-F238E27FC236}">
                <a16:creationId xmlns:a16="http://schemas.microsoft.com/office/drawing/2014/main" id="{844FAAD4-641D-4451-B9E6-A81A2BC6C8BF}"/>
              </a:ext>
            </a:extLst>
          </p:cNvPr>
          <p:cNvCxnSpPr>
            <a:cxnSpLocks/>
            <a:stCxn id="229" idx="2"/>
            <a:endCxn id="162" idx="6"/>
          </p:cNvCxnSpPr>
          <p:nvPr/>
        </p:nvCxnSpPr>
        <p:spPr>
          <a:xfrm flipH="1">
            <a:off x="9170324" y="5913632"/>
            <a:ext cx="4930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接连接符 231">
            <a:extLst>
              <a:ext uri="{FF2B5EF4-FFF2-40B4-BE49-F238E27FC236}">
                <a16:creationId xmlns:a16="http://schemas.microsoft.com/office/drawing/2014/main" id="{4525802B-28EB-4159-8FA0-17C912644386}"/>
              </a:ext>
            </a:extLst>
          </p:cNvPr>
          <p:cNvCxnSpPr>
            <a:cxnSpLocks/>
            <a:stCxn id="162" idx="7"/>
            <a:endCxn id="230" idx="3"/>
          </p:cNvCxnSpPr>
          <p:nvPr/>
        </p:nvCxnSpPr>
        <p:spPr>
          <a:xfrm flipV="1">
            <a:off x="9145448" y="4879456"/>
            <a:ext cx="542759" cy="9684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接连接符 232">
            <a:extLst>
              <a:ext uri="{FF2B5EF4-FFF2-40B4-BE49-F238E27FC236}">
                <a16:creationId xmlns:a16="http://schemas.microsoft.com/office/drawing/2014/main" id="{9EB0BB5D-CF60-47A0-A1B6-EF541C2C4944}"/>
              </a:ext>
            </a:extLst>
          </p:cNvPr>
          <p:cNvCxnSpPr>
            <a:cxnSpLocks/>
            <a:stCxn id="226" idx="3"/>
            <a:endCxn id="162" idx="7"/>
          </p:cNvCxnSpPr>
          <p:nvPr/>
        </p:nvCxnSpPr>
        <p:spPr>
          <a:xfrm flipH="1">
            <a:off x="9145448" y="5154424"/>
            <a:ext cx="542759" cy="6935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接连接符 233">
            <a:extLst>
              <a:ext uri="{FF2B5EF4-FFF2-40B4-BE49-F238E27FC236}">
                <a16:creationId xmlns:a16="http://schemas.microsoft.com/office/drawing/2014/main" id="{721F3314-87F6-43C5-B30A-7AB258ECD189}"/>
              </a:ext>
            </a:extLst>
          </p:cNvPr>
          <p:cNvCxnSpPr>
            <a:cxnSpLocks/>
            <a:stCxn id="162" idx="7"/>
            <a:endCxn id="227" idx="3"/>
          </p:cNvCxnSpPr>
          <p:nvPr/>
        </p:nvCxnSpPr>
        <p:spPr>
          <a:xfrm flipV="1">
            <a:off x="9145448" y="5429392"/>
            <a:ext cx="542759" cy="4185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直接连接符 234">
            <a:extLst>
              <a:ext uri="{FF2B5EF4-FFF2-40B4-BE49-F238E27FC236}">
                <a16:creationId xmlns:a16="http://schemas.microsoft.com/office/drawing/2014/main" id="{191776A8-FD96-484A-8178-04568154C348}"/>
              </a:ext>
            </a:extLst>
          </p:cNvPr>
          <p:cNvCxnSpPr>
            <a:cxnSpLocks/>
            <a:stCxn id="162" idx="7"/>
            <a:endCxn id="228" idx="2"/>
          </p:cNvCxnSpPr>
          <p:nvPr/>
        </p:nvCxnSpPr>
        <p:spPr>
          <a:xfrm flipV="1">
            <a:off x="9145448" y="5638666"/>
            <a:ext cx="517883" cy="2092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直接连接符 235">
            <a:extLst>
              <a:ext uri="{FF2B5EF4-FFF2-40B4-BE49-F238E27FC236}">
                <a16:creationId xmlns:a16="http://schemas.microsoft.com/office/drawing/2014/main" id="{D765B30F-CA10-4A57-AA8F-E4CB8291C4DC}"/>
              </a:ext>
            </a:extLst>
          </p:cNvPr>
          <p:cNvCxnSpPr>
            <a:cxnSpLocks/>
            <a:stCxn id="163" idx="5"/>
            <a:endCxn id="229" idx="1"/>
          </p:cNvCxnSpPr>
          <p:nvPr/>
        </p:nvCxnSpPr>
        <p:spPr>
          <a:xfrm>
            <a:off x="9145448" y="4883296"/>
            <a:ext cx="542759" cy="9646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直接连接符 236">
            <a:extLst>
              <a:ext uri="{FF2B5EF4-FFF2-40B4-BE49-F238E27FC236}">
                <a16:creationId xmlns:a16="http://schemas.microsoft.com/office/drawing/2014/main" id="{2293F2F1-9583-4DA6-AEBC-81DEF021BCB3}"/>
              </a:ext>
            </a:extLst>
          </p:cNvPr>
          <p:cNvCxnSpPr>
            <a:cxnSpLocks/>
            <a:stCxn id="159" idx="5"/>
            <a:endCxn id="229" idx="1"/>
          </p:cNvCxnSpPr>
          <p:nvPr/>
        </p:nvCxnSpPr>
        <p:spPr>
          <a:xfrm>
            <a:off x="9145448" y="5157304"/>
            <a:ext cx="542759" cy="6906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直接连接符 237">
            <a:extLst>
              <a:ext uri="{FF2B5EF4-FFF2-40B4-BE49-F238E27FC236}">
                <a16:creationId xmlns:a16="http://schemas.microsoft.com/office/drawing/2014/main" id="{152BCC2C-CDDF-4413-BB4B-C131744E2CF5}"/>
              </a:ext>
            </a:extLst>
          </p:cNvPr>
          <p:cNvCxnSpPr>
            <a:cxnSpLocks/>
            <a:stCxn id="160" idx="5"/>
            <a:endCxn id="229" idx="1"/>
          </p:cNvCxnSpPr>
          <p:nvPr/>
        </p:nvCxnSpPr>
        <p:spPr>
          <a:xfrm>
            <a:off x="9145448" y="5431312"/>
            <a:ext cx="542759" cy="4166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直接连接符 238">
            <a:extLst>
              <a:ext uri="{FF2B5EF4-FFF2-40B4-BE49-F238E27FC236}">
                <a16:creationId xmlns:a16="http://schemas.microsoft.com/office/drawing/2014/main" id="{C438CA5B-E298-4230-9ADF-C098B651D859}"/>
              </a:ext>
            </a:extLst>
          </p:cNvPr>
          <p:cNvCxnSpPr>
            <a:cxnSpLocks/>
            <a:stCxn id="161" idx="6"/>
            <a:endCxn id="229" idx="1"/>
          </p:cNvCxnSpPr>
          <p:nvPr/>
        </p:nvCxnSpPr>
        <p:spPr>
          <a:xfrm>
            <a:off x="9170324" y="5639626"/>
            <a:ext cx="517883" cy="208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直接连接符 239">
            <a:extLst>
              <a:ext uri="{FF2B5EF4-FFF2-40B4-BE49-F238E27FC236}">
                <a16:creationId xmlns:a16="http://schemas.microsoft.com/office/drawing/2014/main" id="{70901D10-C90B-43FA-AD52-4E3944B463A8}"/>
              </a:ext>
            </a:extLst>
          </p:cNvPr>
          <p:cNvCxnSpPr>
            <a:cxnSpLocks/>
            <a:stCxn id="228" idx="2"/>
            <a:endCxn id="161" idx="6"/>
          </p:cNvCxnSpPr>
          <p:nvPr/>
        </p:nvCxnSpPr>
        <p:spPr>
          <a:xfrm flipH="1">
            <a:off x="9170324" y="5638666"/>
            <a:ext cx="493007" cy="9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直接连接符 240">
            <a:extLst>
              <a:ext uri="{FF2B5EF4-FFF2-40B4-BE49-F238E27FC236}">
                <a16:creationId xmlns:a16="http://schemas.microsoft.com/office/drawing/2014/main" id="{A3A56D35-A633-4E50-BC97-6604C610E252}"/>
              </a:ext>
            </a:extLst>
          </p:cNvPr>
          <p:cNvCxnSpPr>
            <a:cxnSpLocks/>
            <a:stCxn id="227" idx="3"/>
            <a:endCxn id="161" idx="7"/>
          </p:cNvCxnSpPr>
          <p:nvPr/>
        </p:nvCxnSpPr>
        <p:spPr>
          <a:xfrm flipH="1">
            <a:off x="9145448" y="5429392"/>
            <a:ext cx="542759" cy="1445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直接连接符 241">
            <a:extLst>
              <a:ext uri="{FF2B5EF4-FFF2-40B4-BE49-F238E27FC236}">
                <a16:creationId xmlns:a16="http://schemas.microsoft.com/office/drawing/2014/main" id="{8816D291-65FA-451F-8A13-D45AC44615C7}"/>
              </a:ext>
            </a:extLst>
          </p:cNvPr>
          <p:cNvCxnSpPr>
            <a:cxnSpLocks/>
            <a:stCxn id="226" idx="3"/>
            <a:endCxn id="161" idx="7"/>
          </p:cNvCxnSpPr>
          <p:nvPr/>
        </p:nvCxnSpPr>
        <p:spPr>
          <a:xfrm flipH="1">
            <a:off x="9145448" y="5154424"/>
            <a:ext cx="542759" cy="419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直接连接符 242">
            <a:extLst>
              <a:ext uri="{FF2B5EF4-FFF2-40B4-BE49-F238E27FC236}">
                <a16:creationId xmlns:a16="http://schemas.microsoft.com/office/drawing/2014/main" id="{A7887AFD-DF09-4D52-8DF9-92D05AB34522}"/>
              </a:ext>
            </a:extLst>
          </p:cNvPr>
          <p:cNvCxnSpPr>
            <a:cxnSpLocks/>
            <a:stCxn id="230" idx="3"/>
            <a:endCxn id="161" idx="7"/>
          </p:cNvCxnSpPr>
          <p:nvPr/>
        </p:nvCxnSpPr>
        <p:spPr>
          <a:xfrm flipH="1">
            <a:off x="9145448" y="4879456"/>
            <a:ext cx="542759" cy="694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直接连接符 243">
            <a:extLst>
              <a:ext uri="{FF2B5EF4-FFF2-40B4-BE49-F238E27FC236}">
                <a16:creationId xmlns:a16="http://schemas.microsoft.com/office/drawing/2014/main" id="{59224090-BF4B-46E4-8E64-075BBE098668}"/>
              </a:ext>
            </a:extLst>
          </p:cNvPr>
          <p:cNvCxnSpPr>
            <a:cxnSpLocks/>
            <a:stCxn id="227" idx="2"/>
            <a:endCxn id="160" idx="6"/>
          </p:cNvCxnSpPr>
          <p:nvPr/>
        </p:nvCxnSpPr>
        <p:spPr>
          <a:xfrm flipH="1">
            <a:off x="9170324" y="5363698"/>
            <a:ext cx="493007" cy="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直接连接符 244">
            <a:extLst>
              <a:ext uri="{FF2B5EF4-FFF2-40B4-BE49-F238E27FC236}">
                <a16:creationId xmlns:a16="http://schemas.microsoft.com/office/drawing/2014/main" id="{AF0DC520-7F94-4A6B-96DD-6A18B26EF66B}"/>
              </a:ext>
            </a:extLst>
          </p:cNvPr>
          <p:cNvCxnSpPr>
            <a:cxnSpLocks/>
            <a:stCxn id="226" idx="3"/>
            <a:endCxn id="160" idx="7"/>
          </p:cNvCxnSpPr>
          <p:nvPr/>
        </p:nvCxnSpPr>
        <p:spPr>
          <a:xfrm flipH="1">
            <a:off x="9145448" y="5154424"/>
            <a:ext cx="542759" cy="145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直接连接符 245">
            <a:extLst>
              <a:ext uri="{FF2B5EF4-FFF2-40B4-BE49-F238E27FC236}">
                <a16:creationId xmlns:a16="http://schemas.microsoft.com/office/drawing/2014/main" id="{4214140A-0D4C-47A7-BA2F-E12047CDDCAB}"/>
              </a:ext>
            </a:extLst>
          </p:cNvPr>
          <p:cNvCxnSpPr>
            <a:cxnSpLocks/>
            <a:stCxn id="230" idx="3"/>
            <a:endCxn id="160" idx="7"/>
          </p:cNvCxnSpPr>
          <p:nvPr/>
        </p:nvCxnSpPr>
        <p:spPr>
          <a:xfrm flipH="1">
            <a:off x="9145448" y="4879456"/>
            <a:ext cx="542759" cy="4204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直接连接符 246">
            <a:extLst>
              <a:ext uri="{FF2B5EF4-FFF2-40B4-BE49-F238E27FC236}">
                <a16:creationId xmlns:a16="http://schemas.microsoft.com/office/drawing/2014/main" id="{A0207A7A-0DE8-4C30-98C8-6DD881AB6DDE}"/>
              </a:ext>
            </a:extLst>
          </p:cNvPr>
          <p:cNvCxnSpPr>
            <a:cxnSpLocks/>
            <a:stCxn id="160" idx="5"/>
            <a:endCxn id="228" idx="1"/>
          </p:cNvCxnSpPr>
          <p:nvPr/>
        </p:nvCxnSpPr>
        <p:spPr>
          <a:xfrm>
            <a:off x="9145448" y="5431312"/>
            <a:ext cx="542759" cy="141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直接连接符 247">
            <a:extLst>
              <a:ext uri="{FF2B5EF4-FFF2-40B4-BE49-F238E27FC236}">
                <a16:creationId xmlns:a16="http://schemas.microsoft.com/office/drawing/2014/main" id="{C0B4422A-7C18-46BE-83CE-10D6F38EAE12}"/>
              </a:ext>
            </a:extLst>
          </p:cNvPr>
          <p:cNvCxnSpPr>
            <a:cxnSpLocks/>
            <a:stCxn id="228" idx="1"/>
            <a:endCxn id="159" idx="5"/>
          </p:cNvCxnSpPr>
          <p:nvPr/>
        </p:nvCxnSpPr>
        <p:spPr>
          <a:xfrm flipH="1" flipV="1">
            <a:off x="9145448" y="5157304"/>
            <a:ext cx="542759" cy="4156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直接连接符 248">
            <a:extLst>
              <a:ext uri="{FF2B5EF4-FFF2-40B4-BE49-F238E27FC236}">
                <a16:creationId xmlns:a16="http://schemas.microsoft.com/office/drawing/2014/main" id="{E6E3A2A8-066E-425A-B08C-98C6ED457A1B}"/>
              </a:ext>
            </a:extLst>
          </p:cNvPr>
          <p:cNvCxnSpPr>
            <a:cxnSpLocks/>
            <a:stCxn id="228" idx="1"/>
            <a:endCxn id="163" idx="5"/>
          </p:cNvCxnSpPr>
          <p:nvPr/>
        </p:nvCxnSpPr>
        <p:spPr>
          <a:xfrm flipH="1" flipV="1">
            <a:off x="9145448" y="4883296"/>
            <a:ext cx="542759" cy="6896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直接连接符 249">
            <a:extLst>
              <a:ext uri="{FF2B5EF4-FFF2-40B4-BE49-F238E27FC236}">
                <a16:creationId xmlns:a16="http://schemas.microsoft.com/office/drawing/2014/main" id="{5B776D5F-4177-4B02-AAE9-1C51788F3518}"/>
              </a:ext>
            </a:extLst>
          </p:cNvPr>
          <p:cNvCxnSpPr>
            <a:cxnSpLocks/>
            <a:stCxn id="227" idx="1"/>
            <a:endCxn id="159" idx="5"/>
          </p:cNvCxnSpPr>
          <p:nvPr/>
        </p:nvCxnSpPr>
        <p:spPr>
          <a:xfrm flipH="1" flipV="1">
            <a:off x="9145448" y="5157304"/>
            <a:ext cx="542759" cy="140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直接连接符 250">
            <a:extLst>
              <a:ext uri="{FF2B5EF4-FFF2-40B4-BE49-F238E27FC236}">
                <a16:creationId xmlns:a16="http://schemas.microsoft.com/office/drawing/2014/main" id="{B42F2BDB-8BD3-4FE9-B3BB-2DE75E906475}"/>
              </a:ext>
            </a:extLst>
          </p:cNvPr>
          <p:cNvCxnSpPr>
            <a:cxnSpLocks/>
            <a:stCxn id="163" idx="5"/>
            <a:endCxn id="227" idx="1"/>
          </p:cNvCxnSpPr>
          <p:nvPr/>
        </p:nvCxnSpPr>
        <p:spPr>
          <a:xfrm>
            <a:off x="9145448" y="4883296"/>
            <a:ext cx="542759" cy="414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直接连接符 251">
            <a:extLst>
              <a:ext uri="{FF2B5EF4-FFF2-40B4-BE49-F238E27FC236}">
                <a16:creationId xmlns:a16="http://schemas.microsoft.com/office/drawing/2014/main" id="{3D11EE9E-FCC6-47E6-8A1A-3AF6C5829183}"/>
              </a:ext>
            </a:extLst>
          </p:cNvPr>
          <p:cNvCxnSpPr>
            <a:cxnSpLocks/>
            <a:stCxn id="226" idx="2"/>
            <a:endCxn id="159" idx="6"/>
          </p:cNvCxnSpPr>
          <p:nvPr/>
        </p:nvCxnSpPr>
        <p:spPr>
          <a:xfrm flipH="1">
            <a:off x="9170324" y="5088730"/>
            <a:ext cx="493007" cy="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直接连接符 252">
            <a:extLst>
              <a:ext uri="{FF2B5EF4-FFF2-40B4-BE49-F238E27FC236}">
                <a16:creationId xmlns:a16="http://schemas.microsoft.com/office/drawing/2014/main" id="{B574F88B-85A2-4937-8AFF-7B53327D6FBC}"/>
              </a:ext>
            </a:extLst>
          </p:cNvPr>
          <p:cNvCxnSpPr>
            <a:cxnSpLocks/>
            <a:stCxn id="226" idx="2"/>
            <a:endCxn id="163" idx="5"/>
          </p:cNvCxnSpPr>
          <p:nvPr/>
        </p:nvCxnSpPr>
        <p:spPr>
          <a:xfrm flipH="1" flipV="1">
            <a:off x="9145448" y="4883296"/>
            <a:ext cx="517883" cy="2054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直接连接符 253">
            <a:extLst>
              <a:ext uri="{FF2B5EF4-FFF2-40B4-BE49-F238E27FC236}">
                <a16:creationId xmlns:a16="http://schemas.microsoft.com/office/drawing/2014/main" id="{5E80C5F3-35AE-46EB-9736-A18FD5EF6E10}"/>
              </a:ext>
            </a:extLst>
          </p:cNvPr>
          <p:cNvCxnSpPr>
            <a:cxnSpLocks/>
            <a:stCxn id="230" idx="3"/>
            <a:endCxn id="159" idx="6"/>
          </p:cNvCxnSpPr>
          <p:nvPr/>
        </p:nvCxnSpPr>
        <p:spPr>
          <a:xfrm flipH="1">
            <a:off x="9170324" y="4879456"/>
            <a:ext cx="517883" cy="2121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直接连接符 254">
            <a:extLst>
              <a:ext uri="{FF2B5EF4-FFF2-40B4-BE49-F238E27FC236}">
                <a16:creationId xmlns:a16="http://schemas.microsoft.com/office/drawing/2014/main" id="{FA07974D-3405-407B-B414-4F06EDF4C341}"/>
              </a:ext>
            </a:extLst>
          </p:cNvPr>
          <p:cNvCxnSpPr>
            <a:cxnSpLocks/>
            <a:stCxn id="230" idx="2"/>
            <a:endCxn id="163" idx="6"/>
          </p:cNvCxnSpPr>
          <p:nvPr/>
        </p:nvCxnSpPr>
        <p:spPr>
          <a:xfrm flipH="1">
            <a:off x="9170324" y="4813762"/>
            <a:ext cx="493007" cy="38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直接箭头连接符 255">
            <a:extLst>
              <a:ext uri="{FF2B5EF4-FFF2-40B4-BE49-F238E27FC236}">
                <a16:creationId xmlns:a16="http://schemas.microsoft.com/office/drawing/2014/main" id="{D2BE6DD9-6B29-4704-9479-4795EDD42879}"/>
              </a:ext>
            </a:extLst>
          </p:cNvPr>
          <p:cNvCxnSpPr>
            <a:cxnSpLocks/>
          </p:cNvCxnSpPr>
          <p:nvPr/>
        </p:nvCxnSpPr>
        <p:spPr>
          <a:xfrm>
            <a:off x="7395620" y="5198408"/>
            <a:ext cx="261524" cy="0"/>
          </a:xfrm>
          <a:prstGeom prst="straightConnector1">
            <a:avLst/>
          </a:prstGeom>
          <a:ln w="12700">
            <a:tailEnd type="triangle" w="lg" len="lg"/>
          </a:ln>
        </p:spPr>
        <p:style>
          <a:lnRef idx="2">
            <a:schemeClr val="dk1"/>
          </a:lnRef>
          <a:fillRef idx="0">
            <a:schemeClr val="dk1"/>
          </a:fillRef>
          <a:effectRef idx="1">
            <a:schemeClr val="dk1"/>
          </a:effectRef>
          <a:fontRef idx="minor">
            <a:schemeClr val="tx1"/>
          </a:fontRef>
        </p:style>
      </p:cxnSp>
      <p:cxnSp>
        <p:nvCxnSpPr>
          <p:cNvPr id="257" name="直接箭头连接符 256">
            <a:extLst>
              <a:ext uri="{FF2B5EF4-FFF2-40B4-BE49-F238E27FC236}">
                <a16:creationId xmlns:a16="http://schemas.microsoft.com/office/drawing/2014/main" id="{B9E7B836-3F11-42D6-86B1-22B7FF92C89C}"/>
              </a:ext>
            </a:extLst>
          </p:cNvPr>
          <p:cNvCxnSpPr>
            <a:cxnSpLocks/>
          </p:cNvCxnSpPr>
          <p:nvPr/>
        </p:nvCxnSpPr>
        <p:spPr>
          <a:xfrm>
            <a:off x="7395620" y="4934166"/>
            <a:ext cx="261524" cy="0"/>
          </a:xfrm>
          <a:prstGeom prst="straightConnector1">
            <a:avLst/>
          </a:prstGeom>
          <a:ln w="12700">
            <a:tailEnd type="triangle" w="lg" len="lg"/>
          </a:ln>
        </p:spPr>
        <p:style>
          <a:lnRef idx="2">
            <a:schemeClr val="dk1"/>
          </a:lnRef>
          <a:fillRef idx="0">
            <a:schemeClr val="dk1"/>
          </a:fillRef>
          <a:effectRef idx="1">
            <a:schemeClr val="dk1"/>
          </a:effectRef>
          <a:fontRef idx="minor">
            <a:schemeClr val="tx1"/>
          </a:fontRef>
        </p:style>
      </p:cxnSp>
      <p:cxnSp>
        <p:nvCxnSpPr>
          <p:cNvPr id="258" name="直接箭头连接符 257">
            <a:extLst>
              <a:ext uri="{FF2B5EF4-FFF2-40B4-BE49-F238E27FC236}">
                <a16:creationId xmlns:a16="http://schemas.microsoft.com/office/drawing/2014/main" id="{EA38A85E-C250-43C6-9517-5CCF17EF10CF}"/>
              </a:ext>
            </a:extLst>
          </p:cNvPr>
          <p:cNvCxnSpPr>
            <a:cxnSpLocks/>
          </p:cNvCxnSpPr>
          <p:nvPr/>
        </p:nvCxnSpPr>
        <p:spPr>
          <a:xfrm>
            <a:off x="7395620" y="5462650"/>
            <a:ext cx="261524" cy="0"/>
          </a:xfrm>
          <a:prstGeom prst="straightConnector1">
            <a:avLst/>
          </a:prstGeom>
          <a:ln w="12700">
            <a:tailEnd type="triangle" w="lg" len="lg"/>
          </a:ln>
        </p:spPr>
        <p:style>
          <a:lnRef idx="2">
            <a:schemeClr val="dk1"/>
          </a:lnRef>
          <a:fillRef idx="0">
            <a:schemeClr val="dk1"/>
          </a:fillRef>
          <a:effectRef idx="1">
            <a:schemeClr val="dk1"/>
          </a:effectRef>
          <a:fontRef idx="minor">
            <a:schemeClr val="tx1"/>
          </a:fontRef>
        </p:style>
      </p:cxnSp>
      <p:cxnSp>
        <p:nvCxnSpPr>
          <p:cNvPr id="259" name="直接箭头连接符 258">
            <a:extLst>
              <a:ext uri="{FF2B5EF4-FFF2-40B4-BE49-F238E27FC236}">
                <a16:creationId xmlns:a16="http://schemas.microsoft.com/office/drawing/2014/main" id="{7B7D7167-62A2-49D3-9103-2A1A3435194D}"/>
              </a:ext>
            </a:extLst>
          </p:cNvPr>
          <p:cNvCxnSpPr>
            <a:cxnSpLocks/>
          </p:cNvCxnSpPr>
          <p:nvPr/>
        </p:nvCxnSpPr>
        <p:spPr>
          <a:xfrm>
            <a:off x="7395620" y="5726891"/>
            <a:ext cx="261524" cy="0"/>
          </a:xfrm>
          <a:prstGeom prst="straightConnector1">
            <a:avLst/>
          </a:prstGeom>
          <a:ln w="12700">
            <a:tailEnd type="triangle" w="lg" len="lg"/>
          </a:ln>
        </p:spPr>
        <p:style>
          <a:lnRef idx="2">
            <a:schemeClr val="dk1"/>
          </a:lnRef>
          <a:fillRef idx="0">
            <a:schemeClr val="dk1"/>
          </a:fillRef>
          <a:effectRef idx="1">
            <a:schemeClr val="dk1"/>
          </a:effectRef>
          <a:fontRef idx="minor">
            <a:schemeClr val="tx1"/>
          </a:fontRef>
        </p:style>
      </p:cxnSp>
      <p:cxnSp>
        <p:nvCxnSpPr>
          <p:cNvPr id="260" name="直接箭头连接符 259">
            <a:extLst>
              <a:ext uri="{FF2B5EF4-FFF2-40B4-BE49-F238E27FC236}">
                <a16:creationId xmlns:a16="http://schemas.microsoft.com/office/drawing/2014/main" id="{F6076468-8F0A-43B3-915E-DC0E7D7A5759}"/>
              </a:ext>
            </a:extLst>
          </p:cNvPr>
          <p:cNvCxnSpPr>
            <a:cxnSpLocks/>
          </p:cNvCxnSpPr>
          <p:nvPr/>
        </p:nvCxnSpPr>
        <p:spPr>
          <a:xfrm>
            <a:off x="10458849" y="4934166"/>
            <a:ext cx="260928" cy="0"/>
          </a:xfrm>
          <a:prstGeom prst="straightConnector1">
            <a:avLst/>
          </a:prstGeom>
          <a:ln w="12700">
            <a:tailEnd type="triangle" w="lg" len="lg"/>
          </a:ln>
        </p:spPr>
        <p:style>
          <a:lnRef idx="2">
            <a:schemeClr val="dk1"/>
          </a:lnRef>
          <a:fillRef idx="0">
            <a:schemeClr val="dk1"/>
          </a:fillRef>
          <a:effectRef idx="1">
            <a:schemeClr val="dk1"/>
          </a:effectRef>
          <a:fontRef idx="minor">
            <a:schemeClr val="tx1"/>
          </a:fontRef>
        </p:style>
      </p:cxnSp>
      <p:cxnSp>
        <p:nvCxnSpPr>
          <p:cNvPr id="261" name="直接箭头连接符 260">
            <a:extLst>
              <a:ext uri="{FF2B5EF4-FFF2-40B4-BE49-F238E27FC236}">
                <a16:creationId xmlns:a16="http://schemas.microsoft.com/office/drawing/2014/main" id="{36FFEB67-0F9A-4BD9-8F00-A2C095C13769}"/>
              </a:ext>
            </a:extLst>
          </p:cNvPr>
          <p:cNvCxnSpPr>
            <a:cxnSpLocks/>
          </p:cNvCxnSpPr>
          <p:nvPr/>
        </p:nvCxnSpPr>
        <p:spPr>
          <a:xfrm>
            <a:off x="10458849" y="5195462"/>
            <a:ext cx="260928" cy="8837"/>
          </a:xfrm>
          <a:prstGeom prst="straightConnector1">
            <a:avLst/>
          </a:prstGeom>
          <a:ln w="12700">
            <a:tailEnd type="triangle" w="lg" len="lg"/>
          </a:ln>
        </p:spPr>
        <p:style>
          <a:lnRef idx="2">
            <a:schemeClr val="dk1"/>
          </a:lnRef>
          <a:fillRef idx="0">
            <a:schemeClr val="dk1"/>
          </a:fillRef>
          <a:effectRef idx="1">
            <a:schemeClr val="dk1"/>
          </a:effectRef>
          <a:fontRef idx="minor">
            <a:schemeClr val="tx1"/>
          </a:fontRef>
        </p:style>
      </p:cxnSp>
      <p:cxnSp>
        <p:nvCxnSpPr>
          <p:cNvPr id="262" name="直接箭头连接符 261">
            <a:extLst>
              <a:ext uri="{FF2B5EF4-FFF2-40B4-BE49-F238E27FC236}">
                <a16:creationId xmlns:a16="http://schemas.microsoft.com/office/drawing/2014/main" id="{01E93CDC-74BC-48CD-96DC-CE5793C0506C}"/>
              </a:ext>
            </a:extLst>
          </p:cNvPr>
          <p:cNvCxnSpPr>
            <a:cxnSpLocks/>
          </p:cNvCxnSpPr>
          <p:nvPr/>
        </p:nvCxnSpPr>
        <p:spPr>
          <a:xfrm>
            <a:off x="10458849" y="5465595"/>
            <a:ext cx="260928" cy="0"/>
          </a:xfrm>
          <a:prstGeom prst="straightConnector1">
            <a:avLst/>
          </a:prstGeom>
          <a:ln w="12700">
            <a:tailEnd type="triangle" w="lg" len="lg"/>
          </a:ln>
        </p:spPr>
        <p:style>
          <a:lnRef idx="2">
            <a:schemeClr val="dk1"/>
          </a:lnRef>
          <a:fillRef idx="0">
            <a:schemeClr val="dk1"/>
          </a:fillRef>
          <a:effectRef idx="1">
            <a:schemeClr val="dk1"/>
          </a:effectRef>
          <a:fontRef idx="minor">
            <a:schemeClr val="tx1"/>
          </a:fontRef>
        </p:style>
      </p:cxnSp>
      <p:cxnSp>
        <p:nvCxnSpPr>
          <p:cNvPr id="263" name="直接箭头连接符 262">
            <a:extLst>
              <a:ext uri="{FF2B5EF4-FFF2-40B4-BE49-F238E27FC236}">
                <a16:creationId xmlns:a16="http://schemas.microsoft.com/office/drawing/2014/main" id="{1A9C744B-11A6-423F-8EE9-145076F3B9C3}"/>
              </a:ext>
            </a:extLst>
          </p:cNvPr>
          <p:cNvCxnSpPr>
            <a:cxnSpLocks/>
          </p:cNvCxnSpPr>
          <p:nvPr/>
        </p:nvCxnSpPr>
        <p:spPr>
          <a:xfrm>
            <a:off x="10458849" y="5726891"/>
            <a:ext cx="260928" cy="0"/>
          </a:xfrm>
          <a:prstGeom prst="straightConnector1">
            <a:avLst/>
          </a:prstGeom>
          <a:ln w="12700">
            <a:tailEnd type="triangle" w="lg" len="lg"/>
          </a:ln>
        </p:spPr>
        <p:style>
          <a:lnRef idx="2">
            <a:schemeClr val="dk1"/>
          </a:lnRef>
          <a:fillRef idx="0">
            <a:schemeClr val="dk1"/>
          </a:fillRef>
          <a:effectRef idx="1">
            <a:schemeClr val="dk1"/>
          </a:effectRef>
          <a:fontRef idx="minor">
            <a:schemeClr val="tx1"/>
          </a:fontRef>
        </p:style>
      </p:cxnSp>
      <p:sp>
        <p:nvSpPr>
          <p:cNvPr id="268" name="文本框 267">
            <a:extLst>
              <a:ext uri="{FF2B5EF4-FFF2-40B4-BE49-F238E27FC236}">
                <a16:creationId xmlns:a16="http://schemas.microsoft.com/office/drawing/2014/main" id="{27567507-9C13-44E3-8949-6B058BF70BD6}"/>
              </a:ext>
            </a:extLst>
          </p:cNvPr>
          <p:cNvSpPr txBox="1"/>
          <p:nvPr/>
        </p:nvSpPr>
        <p:spPr>
          <a:xfrm>
            <a:off x="499085" y="1367595"/>
            <a:ext cx="11411264" cy="830997"/>
          </a:xfrm>
          <a:prstGeom prst="rect">
            <a:avLst/>
          </a:prstGeom>
          <a:noFill/>
        </p:spPr>
        <p:txBody>
          <a:bodyPr wrap="square" rtlCol="0">
            <a:spAutoFit/>
          </a:bodyPr>
          <a:lstStyle/>
          <a:p>
            <a:pPr marL="457200" indent="-457200">
              <a:buFont typeface="Wingdings" panose="05000000000000000000" pitchFamily="2" charset="2"/>
              <a:buChar char="Ø"/>
            </a:pPr>
            <a:r>
              <a:rPr lang="en-US" altLang="zh-CN" sz="2400" dirty="0"/>
              <a:t>Predefined base gestures cannot </a:t>
            </a:r>
            <a:r>
              <a:rPr lang="en-US" altLang="zh-CN" sz="2400" b="1" dirty="0">
                <a:solidFill>
                  <a:srgbClr val="0070C0"/>
                </a:solidFill>
              </a:rPr>
              <a:t>keep up with ever-evolving demands</a:t>
            </a:r>
            <a:r>
              <a:rPr lang="en-US" altLang="zh-CN" sz="2400" dirty="0"/>
              <a:t>.</a:t>
            </a:r>
          </a:p>
          <a:p>
            <a:pPr marL="457200" indent="-457200">
              <a:buFont typeface="Wingdings" panose="05000000000000000000" pitchFamily="2" charset="2"/>
              <a:buChar char="Ø"/>
            </a:pPr>
            <a:r>
              <a:rPr lang="en-US" altLang="zh-CN" sz="2400" dirty="0"/>
              <a:t>It’s crucial to allow the user to </a:t>
            </a:r>
            <a:r>
              <a:rPr lang="en-US" altLang="zh-CN" sz="2400" b="1" dirty="0">
                <a:solidFill>
                  <a:srgbClr val="0070C0"/>
                </a:solidFill>
              </a:rPr>
              <a:t>adapt the system to their own preference.</a:t>
            </a:r>
            <a:endParaRPr lang="zh-CN" altLang="en-US" sz="2400" b="1" dirty="0">
              <a:solidFill>
                <a:srgbClr val="0070C0"/>
              </a:solidFill>
            </a:endParaRPr>
          </a:p>
        </p:txBody>
      </p:sp>
      <p:sp>
        <p:nvSpPr>
          <p:cNvPr id="269" name="文本框 268">
            <a:extLst>
              <a:ext uri="{FF2B5EF4-FFF2-40B4-BE49-F238E27FC236}">
                <a16:creationId xmlns:a16="http://schemas.microsoft.com/office/drawing/2014/main" id="{C8A21384-0738-420E-885F-72730214821B}"/>
              </a:ext>
            </a:extLst>
          </p:cNvPr>
          <p:cNvSpPr txBox="1"/>
          <p:nvPr/>
        </p:nvSpPr>
        <p:spPr>
          <a:xfrm>
            <a:off x="566274" y="2440707"/>
            <a:ext cx="9178800" cy="523220"/>
          </a:xfrm>
          <a:prstGeom prst="rect">
            <a:avLst/>
          </a:prstGeom>
          <a:noFill/>
        </p:spPr>
        <p:txBody>
          <a:bodyPr wrap="square" rtlCol="0">
            <a:spAutoFit/>
          </a:bodyPr>
          <a:lstStyle/>
          <a:p>
            <a:r>
              <a:rPr lang="en-US" altLang="zh-CN" sz="2800" dirty="0"/>
              <a:t>However, in existing systems, to recognize unseen gestures …</a:t>
            </a:r>
            <a:endParaRPr lang="zh-CN" altLang="en-US" sz="2800" dirty="0"/>
          </a:p>
        </p:txBody>
      </p:sp>
      <p:sp>
        <p:nvSpPr>
          <p:cNvPr id="279" name="文本框 278">
            <a:extLst>
              <a:ext uri="{FF2B5EF4-FFF2-40B4-BE49-F238E27FC236}">
                <a16:creationId xmlns:a16="http://schemas.microsoft.com/office/drawing/2014/main" id="{606DE4FC-C4D0-4F4F-BEEB-1EDF5B73B20A}"/>
              </a:ext>
            </a:extLst>
          </p:cNvPr>
          <p:cNvSpPr txBox="1"/>
          <p:nvPr/>
        </p:nvSpPr>
        <p:spPr>
          <a:xfrm>
            <a:off x="510059" y="3065999"/>
            <a:ext cx="5363833" cy="523220"/>
          </a:xfrm>
          <a:prstGeom prst="rect">
            <a:avLst/>
          </a:prstGeom>
          <a:noFill/>
        </p:spPr>
        <p:txBody>
          <a:bodyPr wrap="square" rtlCol="0">
            <a:spAutoFit/>
          </a:bodyPr>
          <a:lstStyle/>
          <a:p>
            <a:pPr marL="457200" indent="-457200">
              <a:buFont typeface="Arial" panose="020B0604020202020204" pitchFamily="34" charset="0"/>
              <a:buChar char="•"/>
            </a:pPr>
            <a:r>
              <a:rPr lang="en-US" altLang="zh-CN" sz="2800" dirty="0">
                <a:solidFill>
                  <a:srgbClr val="FF0000"/>
                </a:solidFill>
              </a:rPr>
              <a:t>Data Collection Overhead</a:t>
            </a:r>
            <a:endParaRPr lang="zh-CN" altLang="en-US" sz="2800" dirty="0">
              <a:solidFill>
                <a:srgbClr val="FF0000"/>
              </a:solidFill>
            </a:endParaRPr>
          </a:p>
        </p:txBody>
      </p:sp>
      <p:sp>
        <p:nvSpPr>
          <p:cNvPr id="280" name="文本框 279">
            <a:extLst>
              <a:ext uri="{FF2B5EF4-FFF2-40B4-BE49-F238E27FC236}">
                <a16:creationId xmlns:a16="http://schemas.microsoft.com/office/drawing/2014/main" id="{0C913F6E-470F-4BAD-A246-E3EEEE53C8ED}"/>
              </a:ext>
            </a:extLst>
          </p:cNvPr>
          <p:cNvSpPr txBox="1"/>
          <p:nvPr/>
        </p:nvSpPr>
        <p:spPr>
          <a:xfrm>
            <a:off x="6104715" y="3065999"/>
            <a:ext cx="4586414" cy="523220"/>
          </a:xfrm>
          <a:prstGeom prst="rect">
            <a:avLst/>
          </a:prstGeom>
          <a:noFill/>
        </p:spPr>
        <p:txBody>
          <a:bodyPr wrap="square" rtlCol="0">
            <a:spAutoFit/>
          </a:bodyPr>
          <a:lstStyle/>
          <a:p>
            <a:pPr marL="457200" indent="-457200">
              <a:buFont typeface="Arial" panose="020B0604020202020204" pitchFamily="34" charset="0"/>
              <a:buChar char="•"/>
            </a:pPr>
            <a:r>
              <a:rPr lang="en-US" altLang="zh-CN" sz="2800" dirty="0">
                <a:solidFill>
                  <a:srgbClr val="FF0000"/>
                </a:solidFill>
              </a:rPr>
              <a:t>Training Overhead</a:t>
            </a:r>
            <a:endParaRPr lang="zh-CN" altLang="en-US" sz="2800" dirty="0">
              <a:solidFill>
                <a:srgbClr val="FF0000"/>
              </a:solidFill>
            </a:endParaRPr>
          </a:p>
        </p:txBody>
      </p:sp>
      <p:sp>
        <p:nvSpPr>
          <p:cNvPr id="281" name="文本框 280">
            <a:extLst>
              <a:ext uri="{FF2B5EF4-FFF2-40B4-BE49-F238E27FC236}">
                <a16:creationId xmlns:a16="http://schemas.microsoft.com/office/drawing/2014/main" id="{0CAAF04C-31C7-4D70-943B-89170B2ACC06}"/>
              </a:ext>
            </a:extLst>
          </p:cNvPr>
          <p:cNvSpPr txBox="1"/>
          <p:nvPr/>
        </p:nvSpPr>
        <p:spPr>
          <a:xfrm>
            <a:off x="7343286" y="645502"/>
            <a:ext cx="2986120" cy="523220"/>
          </a:xfrm>
          <a:prstGeom prst="rect">
            <a:avLst/>
          </a:prstGeom>
          <a:solidFill>
            <a:srgbClr val="FF0000"/>
          </a:solidFill>
        </p:spPr>
        <p:txBody>
          <a:bodyPr wrap="square" rtlCol="0">
            <a:spAutoFit/>
          </a:bodyPr>
          <a:lstStyle/>
          <a:p>
            <a:r>
              <a:rPr lang="en-US" altLang="zh-CN" sz="2800" b="1" i="1" dirty="0"/>
              <a:t>Limited Scalability</a:t>
            </a:r>
            <a:endParaRPr lang="zh-CN" altLang="en-US" sz="2800" b="1" i="1" dirty="0"/>
          </a:p>
        </p:txBody>
      </p:sp>
      <p:pic>
        <p:nvPicPr>
          <p:cNvPr id="134" name="图形 133">
            <a:extLst>
              <a:ext uri="{FF2B5EF4-FFF2-40B4-BE49-F238E27FC236}">
                <a16:creationId xmlns:a16="http://schemas.microsoft.com/office/drawing/2014/main" id="{4EDC382A-7D3C-417C-96B3-5ABCF73CC0D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699354" y="3924129"/>
            <a:ext cx="1314975" cy="607503"/>
          </a:xfrm>
          <a:prstGeom prst="rect">
            <a:avLst/>
          </a:prstGeom>
        </p:spPr>
      </p:pic>
      <p:pic>
        <p:nvPicPr>
          <p:cNvPr id="152" name="图形 151">
            <a:extLst>
              <a:ext uri="{FF2B5EF4-FFF2-40B4-BE49-F238E27FC236}">
                <a16:creationId xmlns:a16="http://schemas.microsoft.com/office/drawing/2014/main" id="{CEE559C8-B6E0-4B95-9C45-E0FF7B5DCBD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678140" y="4251259"/>
            <a:ext cx="814506" cy="116358"/>
          </a:xfrm>
          <a:prstGeom prst="rect">
            <a:avLst/>
          </a:prstGeom>
        </p:spPr>
      </p:pic>
      <p:sp>
        <p:nvSpPr>
          <p:cNvPr id="3" name="灯片编号占位符 2">
            <a:extLst>
              <a:ext uri="{FF2B5EF4-FFF2-40B4-BE49-F238E27FC236}">
                <a16:creationId xmlns:a16="http://schemas.microsoft.com/office/drawing/2014/main" id="{639D64D1-4578-4EED-9008-D91A04EB8CE8}"/>
              </a:ext>
            </a:extLst>
          </p:cNvPr>
          <p:cNvSpPr>
            <a:spLocks noGrp="1"/>
          </p:cNvSpPr>
          <p:nvPr>
            <p:ph type="sldNum" sz="quarter" idx="12"/>
          </p:nvPr>
        </p:nvSpPr>
        <p:spPr>
          <a:xfrm>
            <a:off x="8610600" y="6471760"/>
            <a:ext cx="2743200" cy="365125"/>
          </a:xfrm>
        </p:spPr>
        <p:txBody>
          <a:bodyPr/>
          <a:lstStyle/>
          <a:p>
            <a:fld id="{E8D85234-B3AF-4D13-AF2A-D2280F6ACEA4}" type="slidenum">
              <a:rPr lang="zh-CN" altLang="en-US" smtClean="0"/>
              <a:t>4</a:t>
            </a:fld>
            <a:endParaRPr lang="zh-CN" altLang="en-US" dirty="0"/>
          </a:p>
        </p:txBody>
      </p:sp>
    </p:spTree>
    <p:custDataLst>
      <p:tags r:id="rId1"/>
    </p:custDataLst>
    <p:extLst>
      <p:ext uri="{BB962C8B-B14F-4D97-AF65-F5344CB8AC3E}">
        <p14:creationId xmlns:p14="http://schemas.microsoft.com/office/powerpoint/2010/main" val="4979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Effect transition="in" filter="fade">
                                      <p:cBhvr>
                                        <p:cTn id="7" dur="500"/>
                                        <p:tgtEl>
                                          <p:spTgt spid="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xEl>
                                              <p:pRg st="1" end="1"/>
                                            </p:txEl>
                                          </p:spTgt>
                                        </p:tgtEl>
                                        <p:attrNameLst>
                                          <p:attrName>style.visibility</p:attrName>
                                        </p:attrNameLst>
                                      </p:cBhvr>
                                      <p:to>
                                        <p:strVal val="visible"/>
                                      </p:to>
                                    </p:set>
                                    <p:animEffect transition="in" filter="fade">
                                      <p:cBhvr>
                                        <p:cTn id="12" dur="500"/>
                                        <p:tgtEl>
                                          <p:spTgt spid="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xEl>
                                              <p:pRg st="0" end="0"/>
                                            </p:txEl>
                                          </p:spTgt>
                                        </p:tgtEl>
                                        <p:attrNameLst>
                                          <p:attrName>style.visibility</p:attrName>
                                        </p:attrNameLst>
                                      </p:cBhvr>
                                      <p:to>
                                        <p:strVal val="visible"/>
                                      </p:to>
                                    </p:set>
                                    <p:animEffect transition="in" filter="fade">
                                      <p:cBhvr>
                                        <p:cTn id="17" dur="500"/>
                                        <p:tgtEl>
                                          <p:spTgt spid="26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wipe(down)">
                                      <p:cBhvr>
                                        <p:cTn id="22" dur="500"/>
                                        <p:tgtEl>
                                          <p:spTgt spid="138"/>
                                        </p:tgtEl>
                                      </p:cBhvr>
                                    </p:animEffect>
                                  </p:childTnLst>
                                </p:cTn>
                              </p:par>
                            </p:childTnLst>
                          </p:cTn>
                        </p:par>
                        <p:par>
                          <p:cTn id="23" fill="hold">
                            <p:stCondLst>
                              <p:cond delay="500"/>
                            </p:stCondLst>
                            <p:childTnLst>
                              <p:par>
                                <p:cTn id="24" presetID="10" presetClass="entr" presetSubtype="0" fill="hold" nodeType="afterEffect">
                                  <p:stCondLst>
                                    <p:cond delay="500"/>
                                  </p:stCondLst>
                                  <p:childTnLst>
                                    <p:set>
                                      <p:cBhvr>
                                        <p:cTn id="25" dur="1" fill="hold">
                                          <p:stCondLst>
                                            <p:cond delay="0"/>
                                          </p:stCondLst>
                                        </p:cTn>
                                        <p:tgtEl>
                                          <p:spTgt spid="142"/>
                                        </p:tgtEl>
                                        <p:attrNameLst>
                                          <p:attrName>style.visibility</p:attrName>
                                        </p:attrNameLst>
                                      </p:cBhvr>
                                      <p:to>
                                        <p:strVal val="visible"/>
                                      </p:to>
                                    </p:set>
                                    <p:animEffect transition="in" filter="fade">
                                      <p:cBhvr>
                                        <p:cTn id="26" dur="500"/>
                                        <p:tgtEl>
                                          <p:spTgt spid="142"/>
                                        </p:tgtEl>
                                      </p:cBhvr>
                                    </p:animEffect>
                                  </p:childTnLst>
                                </p:cTn>
                              </p:par>
                              <p:par>
                                <p:cTn id="27" presetID="10" presetClass="entr" presetSubtype="0" fill="hold" nodeType="withEffect">
                                  <p:stCondLst>
                                    <p:cond delay="500"/>
                                  </p:stCondLst>
                                  <p:childTnLst>
                                    <p:set>
                                      <p:cBhvr>
                                        <p:cTn id="28" dur="1" fill="hold">
                                          <p:stCondLst>
                                            <p:cond delay="0"/>
                                          </p:stCondLst>
                                        </p:cTn>
                                        <p:tgtEl>
                                          <p:spTgt spid="141"/>
                                        </p:tgtEl>
                                        <p:attrNameLst>
                                          <p:attrName>style.visibility</p:attrName>
                                        </p:attrNameLst>
                                      </p:cBhvr>
                                      <p:to>
                                        <p:strVal val="visible"/>
                                      </p:to>
                                    </p:set>
                                    <p:animEffect transition="in" filter="fade">
                                      <p:cBhvr>
                                        <p:cTn id="29" dur="500"/>
                                        <p:tgtEl>
                                          <p:spTgt spid="141"/>
                                        </p:tgtEl>
                                      </p:cBhvr>
                                    </p:animEffect>
                                  </p:childTnLst>
                                </p:cTn>
                              </p:par>
                              <p:par>
                                <p:cTn id="30" presetID="10" presetClass="entr" presetSubtype="0" fill="hold" nodeType="withEffect">
                                  <p:stCondLst>
                                    <p:cond delay="500"/>
                                  </p:stCondLst>
                                  <p:childTnLst>
                                    <p:set>
                                      <p:cBhvr>
                                        <p:cTn id="31" dur="1" fill="hold">
                                          <p:stCondLst>
                                            <p:cond delay="0"/>
                                          </p:stCondLst>
                                        </p:cTn>
                                        <p:tgtEl>
                                          <p:spTgt spid="144"/>
                                        </p:tgtEl>
                                        <p:attrNameLst>
                                          <p:attrName>style.visibility</p:attrName>
                                        </p:attrNameLst>
                                      </p:cBhvr>
                                      <p:to>
                                        <p:strVal val="visible"/>
                                      </p:to>
                                    </p:set>
                                    <p:animEffect transition="in" filter="fade">
                                      <p:cBhvr>
                                        <p:cTn id="32" dur="500"/>
                                        <p:tgtEl>
                                          <p:spTgt spid="144"/>
                                        </p:tgtEl>
                                      </p:cBhvr>
                                    </p:animEffect>
                                  </p:childTnLst>
                                </p:cTn>
                              </p:par>
                              <p:par>
                                <p:cTn id="33" presetID="10" presetClass="entr" presetSubtype="0" fill="hold" nodeType="withEffect">
                                  <p:stCondLst>
                                    <p:cond delay="50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500"/>
                                        <p:tgtEl>
                                          <p:spTgt spid="14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1"/>
                                        </p:tgtEl>
                                        <p:attrNameLst>
                                          <p:attrName>style.visibility</p:attrName>
                                        </p:attrNameLst>
                                      </p:cBhvr>
                                      <p:to>
                                        <p:strVal val="visible"/>
                                      </p:to>
                                    </p:set>
                                    <p:animEffect transition="in" filter="wipe(down)">
                                      <p:cBhvr>
                                        <p:cTn id="40" dur="500"/>
                                        <p:tgtEl>
                                          <p:spTgt spid="151"/>
                                        </p:tgtEl>
                                      </p:cBhvr>
                                    </p:animEffect>
                                  </p:childTnLst>
                                </p:cTn>
                              </p:par>
                            </p:childTnLst>
                          </p:cTn>
                        </p:par>
                        <p:par>
                          <p:cTn id="41" fill="hold">
                            <p:stCondLst>
                              <p:cond delay="500"/>
                            </p:stCondLst>
                            <p:childTnLst>
                              <p:par>
                                <p:cTn id="42" presetID="14" presetClass="exit" presetSubtype="10" fill="hold" nodeType="afterEffect">
                                  <p:stCondLst>
                                    <p:cond delay="0"/>
                                  </p:stCondLst>
                                  <p:childTnLst>
                                    <p:animEffect transition="out" filter="randombar(horizontal)">
                                      <p:cBhvr>
                                        <p:cTn id="43" dur="500"/>
                                        <p:tgtEl>
                                          <p:spTgt spid="142"/>
                                        </p:tgtEl>
                                      </p:cBhvr>
                                    </p:animEffect>
                                    <p:set>
                                      <p:cBhvr>
                                        <p:cTn id="44" dur="1" fill="hold">
                                          <p:stCondLst>
                                            <p:cond delay="499"/>
                                          </p:stCondLst>
                                        </p:cTn>
                                        <p:tgtEl>
                                          <p:spTgt spid="142"/>
                                        </p:tgtEl>
                                        <p:attrNameLst>
                                          <p:attrName>style.visibility</p:attrName>
                                        </p:attrNameLst>
                                      </p:cBhvr>
                                      <p:to>
                                        <p:strVal val="hidden"/>
                                      </p:to>
                                    </p:set>
                                  </p:childTnLst>
                                </p:cTn>
                              </p:par>
                              <p:par>
                                <p:cTn id="45" presetID="14" presetClass="entr" presetSubtype="10" fill="hold" nodeType="withEffect">
                                  <p:stCondLst>
                                    <p:cond delay="0"/>
                                  </p:stCondLst>
                                  <p:childTnLst>
                                    <p:set>
                                      <p:cBhvr>
                                        <p:cTn id="46" dur="1" fill="hold">
                                          <p:stCondLst>
                                            <p:cond delay="0"/>
                                          </p:stCondLst>
                                        </p:cTn>
                                        <p:tgtEl>
                                          <p:spTgt spid="143"/>
                                        </p:tgtEl>
                                        <p:attrNameLst>
                                          <p:attrName>style.visibility</p:attrName>
                                        </p:attrNameLst>
                                      </p:cBhvr>
                                      <p:to>
                                        <p:strVal val="visible"/>
                                      </p:to>
                                    </p:set>
                                    <p:animEffect transition="in" filter="randombar(horizontal)">
                                      <p:cBhvr>
                                        <p:cTn id="47" dur="500"/>
                                        <p:tgtEl>
                                          <p:spTgt spid="143"/>
                                        </p:tgtEl>
                                      </p:cBhvr>
                                    </p:animEffect>
                                  </p:childTnLst>
                                </p:cTn>
                              </p:par>
                              <p:par>
                                <p:cTn id="48" presetID="14" presetClass="entr" presetSubtype="10" fill="hold" nodeType="withEffect">
                                  <p:stCondLst>
                                    <p:cond delay="500"/>
                                  </p:stCondLst>
                                  <p:childTnLst>
                                    <p:set>
                                      <p:cBhvr>
                                        <p:cTn id="49" dur="1" fill="hold">
                                          <p:stCondLst>
                                            <p:cond delay="0"/>
                                          </p:stCondLst>
                                        </p:cTn>
                                        <p:tgtEl>
                                          <p:spTgt spid="142"/>
                                        </p:tgtEl>
                                        <p:attrNameLst>
                                          <p:attrName>style.visibility</p:attrName>
                                        </p:attrNameLst>
                                      </p:cBhvr>
                                      <p:to>
                                        <p:strVal val="visible"/>
                                      </p:to>
                                    </p:set>
                                    <p:animEffect transition="in" filter="randombar(horizontal)">
                                      <p:cBhvr>
                                        <p:cTn id="50" dur="500"/>
                                        <p:tgtEl>
                                          <p:spTgt spid="142"/>
                                        </p:tgtEl>
                                      </p:cBhvr>
                                    </p:animEffect>
                                  </p:childTnLst>
                                </p:cTn>
                              </p:par>
                              <p:par>
                                <p:cTn id="51" presetID="14" presetClass="exit" presetSubtype="10" fill="hold" nodeType="withEffect">
                                  <p:stCondLst>
                                    <p:cond delay="500"/>
                                  </p:stCondLst>
                                  <p:childTnLst>
                                    <p:animEffect transition="out" filter="randombar(horizontal)">
                                      <p:cBhvr>
                                        <p:cTn id="52" dur="500"/>
                                        <p:tgtEl>
                                          <p:spTgt spid="143"/>
                                        </p:tgtEl>
                                      </p:cBhvr>
                                    </p:animEffect>
                                    <p:set>
                                      <p:cBhvr>
                                        <p:cTn id="53" dur="1" fill="hold">
                                          <p:stCondLst>
                                            <p:cond delay="499"/>
                                          </p:stCondLst>
                                        </p:cTn>
                                        <p:tgtEl>
                                          <p:spTgt spid="143"/>
                                        </p:tgtEl>
                                        <p:attrNameLst>
                                          <p:attrName>style.visibility</p:attrName>
                                        </p:attrNameLst>
                                      </p:cBhvr>
                                      <p:to>
                                        <p:strVal val="hidden"/>
                                      </p:to>
                                    </p:set>
                                  </p:childTnLst>
                                </p:cTn>
                              </p:par>
                              <p:par>
                                <p:cTn id="54" presetID="14" presetClass="exit" presetSubtype="10" fill="hold" nodeType="withEffect">
                                  <p:stCondLst>
                                    <p:cond delay="1000"/>
                                  </p:stCondLst>
                                  <p:childTnLst>
                                    <p:animEffect transition="out" filter="randombar(horizontal)">
                                      <p:cBhvr>
                                        <p:cTn id="55" dur="400"/>
                                        <p:tgtEl>
                                          <p:spTgt spid="142"/>
                                        </p:tgtEl>
                                      </p:cBhvr>
                                    </p:animEffect>
                                    <p:set>
                                      <p:cBhvr>
                                        <p:cTn id="56" dur="1" fill="hold">
                                          <p:stCondLst>
                                            <p:cond delay="399"/>
                                          </p:stCondLst>
                                        </p:cTn>
                                        <p:tgtEl>
                                          <p:spTgt spid="142"/>
                                        </p:tgtEl>
                                        <p:attrNameLst>
                                          <p:attrName>style.visibility</p:attrName>
                                        </p:attrNameLst>
                                      </p:cBhvr>
                                      <p:to>
                                        <p:strVal val="hidden"/>
                                      </p:to>
                                    </p:set>
                                  </p:childTnLst>
                                </p:cTn>
                              </p:par>
                              <p:par>
                                <p:cTn id="57" presetID="14" presetClass="entr" presetSubtype="10" fill="hold" nodeType="withEffect">
                                  <p:stCondLst>
                                    <p:cond delay="1000"/>
                                  </p:stCondLst>
                                  <p:childTnLst>
                                    <p:set>
                                      <p:cBhvr>
                                        <p:cTn id="58" dur="1" fill="hold">
                                          <p:stCondLst>
                                            <p:cond delay="0"/>
                                          </p:stCondLst>
                                        </p:cTn>
                                        <p:tgtEl>
                                          <p:spTgt spid="143"/>
                                        </p:tgtEl>
                                        <p:attrNameLst>
                                          <p:attrName>style.visibility</p:attrName>
                                        </p:attrNameLst>
                                      </p:cBhvr>
                                      <p:to>
                                        <p:strVal val="visible"/>
                                      </p:to>
                                    </p:set>
                                    <p:animEffect transition="in" filter="randombar(horizontal)">
                                      <p:cBhvr>
                                        <p:cTn id="59" dur="400"/>
                                        <p:tgtEl>
                                          <p:spTgt spid="143"/>
                                        </p:tgtEl>
                                      </p:cBhvr>
                                    </p:animEffect>
                                  </p:childTnLst>
                                </p:cTn>
                              </p:par>
                              <p:par>
                                <p:cTn id="60" presetID="14" presetClass="entr" presetSubtype="10" fill="hold" nodeType="withEffect">
                                  <p:stCondLst>
                                    <p:cond delay="1400"/>
                                  </p:stCondLst>
                                  <p:childTnLst>
                                    <p:set>
                                      <p:cBhvr>
                                        <p:cTn id="61" dur="1" fill="hold">
                                          <p:stCondLst>
                                            <p:cond delay="0"/>
                                          </p:stCondLst>
                                        </p:cTn>
                                        <p:tgtEl>
                                          <p:spTgt spid="142"/>
                                        </p:tgtEl>
                                        <p:attrNameLst>
                                          <p:attrName>style.visibility</p:attrName>
                                        </p:attrNameLst>
                                      </p:cBhvr>
                                      <p:to>
                                        <p:strVal val="visible"/>
                                      </p:to>
                                    </p:set>
                                    <p:animEffect transition="in" filter="randombar(horizontal)">
                                      <p:cBhvr>
                                        <p:cTn id="62" dur="400"/>
                                        <p:tgtEl>
                                          <p:spTgt spid="142"/>
                                        </p:tgtEl>
                                      </p:cBhvr>
                                    </p:animEffect>
                                  </p:childTnLst>
                                </p:cTn>
                              </p:par>
                              <p:par>
                                <p:cTn id="63" presetID="14" presetClass="exit" presetSubtype="10" fill="hold" nodeType="withEffect">
                                  <p:stCondLst>
                                    <p:cond delay="1400"/>
                                  </p:stCondLst>
                                  <p:childTnLst>
                                    <p:animEffect transition="out" filter="randombar(horizontal)">
                                      <p:cBhvr>
                                        <p:cTn id="64" dur="400"/>
                                        <p:tgtEl>
                                          <p:spTgt spid="143"/>
                                        </p:tgtEl>
                                      </p:cBhvr>
                                    </p:animEffect>
                                    <p:set>
                                      <p:cBhvr>
                                        <p:cTn id="65" dur="1" fill="hold">
                                          <p:stCondLst>
                                            <p:cond delay="399"/>
                                          </p:stCondLst>
                                        </p:cTn>
                                        <p:tgtEl>
                                          <p:spTgt spid="143"/>
                                        </p:tgtEl>
                                        <p:attrNameLst>
                                          <p:attrName>style.visibility</p:attrName>
                                        </p:attrNameLst>
                                      </p:cBhvr>
                                      <p:to>
                                        <p:strVal val="hidden"/>
                                      </p:to>
                                    </p:set>
                                  </p:childTnLst>
                                </p:cTn>
                              </p:par>
                              <p:par>
                                <p:cTn id="66" presetID="14" presetClass="exit" presetSubtype="10" fill="hold" nodeType="withEffect">
                                  <p:stCondLst>
                                    <p:cond delay="1800"/>
                                  </p:stCondLst>
                                  <p:childTnLst>
                                    <p:animEffect transition="out" filter="randombar(horizontal)">
                                      <p:cBhvr>
                                        <p:cTn id="67" dur="300"/>
                                        <p:tgtEl>
                                          <p:spTgt spid="142"/>
                                        </p:tgtEl>
                                      </p:cBhvr>
                                    </p:animEffect>
                                    <p:set>
                                      <p:cBhvr>
                                        <p:cTn id="68" dur="1" fill="hold">
                                          <p:stCondLst>
                                            <p:cond delay="299"/>
                                          </p:stCondLst>
                                        </p:cTn>
                                        <p:tgtEl>
                                          <p:spTgt spid="142"/>
                                        </p:tgtEl>
                                        <p:attrNameLst>
                                          <p:attrName>style.visibility</p:attrName>
                                        </p:attrNameLst>
                                      </p:cBhvr>
                                      <p:to>
                                        <p:strVal val="hidden"/>
                                      </p:to>
                                    </p:set>
                                  </p:childTnLst>
                                </p:cTn>
                              </p:par>
                              <p:par>
                                <p:cTn id="69" presetID="14" presetClass="entr" presetSubtype="10" fill="hold" nodeType="withEffect">
                                  <p:stCondLst>
                                    <p:cond delay="1800"/>
                                  </p:stCondLst>
                                  <p:childTnLst>
                                    <p:set>
                                      <p:cBhvr>
                                        <p:cTn id="70" dur="1" fill="hold">
                                          <p:stCondLst>
                                            <p:cond delay="0"/>
                                          </p:stCondLst>
                                        </p:cTn>
                                        <p:tgtEl>
                                          <p:spTgt spid="143"/>
                                        </p:tgtEl>
                                        <p:attrNameLst>
                                          <p:attrName>style.visibility</p:attrName>
                                        </p:attrNameLst>
                                      </p:cBhvr>
                                      <p:to>
                                        <p:strVal val="visible"/>
                                      </p:to>
                                    </p:set>
                                    <p:animEffect transition="in" filter="randombar(horizontal)">
                                      <p:cBhvr>
                                        <p:cTn id="71" dur="300"/>
                                        <p:tgtEl>
                                          <p:spTgt spid="143"/>
                                        </p:tgtEl>
                                      </p:cBhvr>
                                    </p:animEffect>
                                  </p:childTnLst>
                                </p:cTn>
                              </p:par>
                              <p:par>
                                <p:cTn id="72" presetID="14" presetClass="entr" presetSubtype="10" fill="hold" nodeType="withEffect">
                                  <p:stCondLst>
                                    <p:cond delay="2100"/>
                                  </p:stCondLst>
                                  <p:childTnLst>
                                    <p:set>
                                      <p:cBhvr>
                                        <p:cTn id="73" dur="1" fill="hold">
                                          <p:stCondLst>
                                            <p:cond delay="0"/>
                                          </p:stCondLst>
                                        </p:cTn>
                                        <p:tgtEl>
                                          <p:spTgt spid="142"/>
                                        </p:tgtEl>
                                        <p:attrNameLst>
                                          <p:attrName>style.visibility</p:attrName>
                                        </p:attrNameLst>
                                      </p:cBhvr>
                                      <p:to>
                                        <p:strVal val="visible"/>
                                      </p:to>
                                    </p:set>
                                    <p:animEffect transition="in" filter="randombar(horizontal)">
                                      <p:cBhvr>
                                        <p:cTn id="74" dur="300"/>
                                        <p:tgtEl>
                                          <p:spTgt spid="142"/>
                                        </p:tgtEl>
                                      </p:cBhvr>
                                    </p:animEffect>
                                  </p:childTnLst>
                                </p:cTn>
                              </p:par>
                              <p:par>
                                <p:cTn id="75" presetID="14" presetClass="exit" presetSubtype="10" fill="hold" nodeType="withEffect">
                                  <p:stCondLst>
                                    <p:cond delay="2100"/>
                                  </p:stCondLst>
                                  <p:childTnLst>
                                    <p:animEffect transition="out" filter="randombar(horizontal)">
                                      <p:cBhvr>
                                        <p:cTn id="76" dur="300"/>
                                        <p:tgtEl>
                                          <p:spTgt spid="143"/>
                                        </p:tgtEl>
                                      </p:cBhvr>
                                    </p:animEffect>
                                    <p:set>
                                      <p:cBhvr>
                                        <p:cTn id="77" dur="1" fill="hold">
                                          <p:stCondLst>
                                            <p:cond delay="299"/>
                                          </p:stCondLst>
                                        </p:cTn>
                                        <p:tgtEl>
                                          <p:spTgt spid="143"/>
                                        </p:tgtEl>
                                        <p:attrNameLst>
                                          <p:attrName>style.visibility</p:attrName>
                                        </p:attrNameLst>
                                      </p:cBhvr>
                                      <p:to>
                                        <p:strVal val="hidden"/>
                                      </p:to>
                                    </p:set>
                                  </p:childTnLst>
                                </p:cTn>
                              </p:par>
                              <p:par>
                                <p:cTn id="78" presetID="14" presetClass="exit" presetSubtype="10" fill="hold" nodeType="withEffect">
                                  <p:stCondLst>
                                    <p:cond delay="2400"/>
                                  </p:stCondLst>
                                  <p:childTnLst>
                                    <p:animEffect transition="out" filter="randombar(horizontal)">
                                      <p:cBhvr>
                                        <p:cTn id="79" dur="200"/>
                                        <p:tgtEl>
                                          <p:spTgt spid="142"/>
                                        </p:tgtEl>
                                      </p:cBhvr>
                                    </p:animEffect>
                                    <p:set>
                                      <p:cBhvr>
                                        <p:cTn id="80" dur="1" fill="hold">
                                          <p:stCondLst>
                                            <p:cond delay="199"/>
                                          </p:stCondLst>
                                        </p:cTn>
                                        <p:tgtEl>
                                          <p:spTgt spid="142"/>
                                        </p:tgtEl>
                                        <p:attrNameLst>
                                          <p:attrName>style.visibility</p:attrName>
                                        </p:attrNameLst>
                                      </p:cBhvr>
                                      <p:to>
                                        <p:strVal val="hidden"/>
                                      </p:to>
                                    </p:set>
                                  </p:childTnLst>
                                </p:cTn>
                              </p:par>
                              <p:par>
                                <p:cTn id="81" presetID="14" presetClass="entr" presetSubtype="10" fill="hold" nodeType="withEffect">
                                  <p:stCondLst>
                                    <p:cond delay="2400"/>
                                  </p:stCondLst>
                                  <p:childTnLst>
                                    <p:set>
                                      <p:cBhvr>
                                        <p:cTn id="82" dur="1" fill="hold">
                                          <p:stCondLst>
                                            <p:cond delay="0"/>
                                          </p:stCondLst>
                                        </p:cTn>
                                        <p:tgtEl>
                                          <p:spTgt spid="143"/>
                                        </p:tgtEl>
                                        <p:attrNameLst>
                                          <p:attrName>style.visibility</p:attrName>
                                        </p:attrNameLst>
                                      </p:cBhvr>
                                      <p:to>
                                        <p:strVal val="visible"/>
                                      </p:to>
                                    </p:set>
                                    <p:animEffect transition="in" filter="randombar(horizontal)">
                                      <p:cBhvr>
                                        <p:cTn id="83" dur="200"/>
                                        <p:tgtEl>
                                          <p:spTgt spid="143"/>
                                        </p:tgtEl>
                                      </p:cBhvr>
                                    </p:animEffect>
                                  </p:childTnLst>
                                </p:cTn>
                              </p:par>
                              <p:par>
                                <p:cTn id="84" presetID="14" presetClass="entr" presetSubtype="10" fill="hold" nodeType="withEffect">
                                  <p:stCondLst>
                                    <p:cond delay="2600"/>
                                  </p:stCondLst>
                                  <p:childTnLst>
                                    <p:set>
                                      <p:cBhvr>
                                        <p:cTn id="85" dur="1" fill="hold">
                                          <p:stCondLst>
                                            <p:cond delay="0"/>
                                          </p:stCondLst>
                                        </p:cTn>
                                        <p:tgtEl>
                                          <p:spTgt spid="142"/>
                                        </p:tgtEl>
                                        <p:attrNameLst>
                                          <p:attrName>style.visibility</p:attrName>
                                        </p:attrNameLst>
                                      </p:cBhvr>
                                      <p:to>
                                        <p:strVal val="visible"/>
                                      </p:to>
                                    </p:set>
                                    <p:animEffect transition="in" filter="randombar(horizontal)">
                                      <p:cBhvr>
                                        <p:cTn id="86" dur="200"/>
                                        <p:tgtEl>
                                          <p:spTgt spid="142"/>
                                        </p:tgtEl>
                                      </p:cBhvr>
                                    </p:animEffect>
                                  </p:childTnLst>
                                </p:cTn>
                              </p:par>
                              <p:par>
                                <p:cTn id="87" presetID="14" presetClass="exit" presetSubtype="10" fill="hold" nodeType="withEffect">
                                  <p:stCondLst>
                                    <p:cond delay="2600"/>
                                  </p:stCondLst>
                                  <p:childTnLst>
                                    <p:animEffect transition="out" filter="randombar(horizontal)">
                                      <p:cBhvr>
                                        <p:cTn id="88" dur="200"/>
                                        <p:tgtEl>
                                          <p:spTgt spid="143"/>
                                        </p:tgtEl>
                                      </p:cBhvr>
                                    </p:animEffect>
                                    <p:set>
                                      <p:cBhvr>
                                        <p:cTn id="89" dur="1" fill="hold">
                                          <p:stCondLst>
                                            <p:cond delay="199"/>
                                          </p:stCondLst>
                                        </p:cTn>
                                        <p:tgtEl>
                                          <p:spTgt spid="143"/>
                                        </p:tgtEl>
                                        <p:attrNameLst>
                                          <p:attrName>style.visibility</p:attrName>
                                        </p:attrNameLst>
                                      </p:cBhvr>
                                      <p:to>
                                        <p:strVal val="hidden"/>
                                      </p:to>
                                    </p:set>
                                  </p:childTnLst>
                                </p:cTn>
                              </p:par>
                              <p:par>
                                <p:cTn id="90" presetID="14" presetClass="entr" presetSubtype="10" fill="hold" nodeType="withEffect">
                                  <p:stCondLst>
                                    <p:cond delay="2800"/>
                                  </p:stCondLst>
                                  <p:childTnLst>
                                    <p:set>
                                      <p:cBhvr>
                                        <p:cTn id="91" dur="1" fill="hold">
                                          <p:stCondLst>
                                            <p:cond delay="0"/>
                                          </p:stCondLst>
                                        </p:cTn>
                                        <p:tgtEl>
                                          <p:spTgt spid="143"/>
                                        </p:tgtEl>
                                        <p:attrNameLst>
                                          <p:attrName>style.visibility</p:attrName>
                                        </p:attrNameLst>
                                      </p:cBhvr>
                                      <p:to>
                                        <p:strVal val="visible"/>
                                      </p:to>
                                    </p:set>
                                    <p:animEffect transition="in" filter="randombar(horizontal)">
                                      <p:cBhvr>
                                        <p:cTn id="92" dur="160"/>
                                        <p:tgtEl>
                                          <p:spTgt spid="143"/>
                                        </p:tgtEl>
                                      </p:cBhvr>
                                    </p:animEffect>
                                  </p:childTnLst>
                                </p:cTn>
                              </p:par>
                              <p:par>
                                <p:cTn id="93" presetID="14" presetClass="exit" presetSubtype="10" fill="hold" nodeType="withEffect">
                                  <p:stCondLst>
                                    <p:cond delay="2800"/>
                                  </p:stCondLst>
                                  <p:childTnLst>
                                    <p:animEffect transition="out" filter="randombar(horizontal)">
                                      <p:cBhvr>
                                        <p:cTn id="94" dur="160"/>
                                        <p:tgtEl>
                                          <p:spTgt spid="142"/>
                                        </p:tgtEl>
                                      </p:cBhvr>
                                    </p:animEffect>
                                    <p:set>
                                      <p:cBhvr>
                                        <p:cTn id="95" dur="1" fill="hold">
                                          <p:stCondLst>
                                            <p:cond delay="159"/>
                                          </p:stCondLst>
                                        </p:cTn>
                                        <p:tgtEl>
                                          <p:spTgt spid="142"/>
                                        </p:tgtEl>
                                        <p:attrNameLst>
                                          <p:attrName>style.visibility</p:attrName>
                                        </p:attrNameLst>
                                      </p:cBhvr>
                                      <p:to>
                                        <p:strVal val="hidden"/>
                                      </p:to>
                                    </p:set>
                                  </p:childTnLst>
                                </p:cTn>
                              </p:par>
                              <p:par>
                                <p:cTn id="96" presetID="14" presetClass="entr" presetSubtype="10" fill="hold" nodeType="withEffect">
                                  <p:stCondLst>
                                    <p:cond delay="2960"/>
                                  </p:stCondLst>
                                  <p:childTnLst>
                                    <p:set>
                                      <p:cBhvr>
                                        <p:cTn id="97" dur="1" fill="hold">
                                          <p:stCondLst>
                                            <p:cond delay="0"/>
                                          </p:stCondLst>
                                        </p:cTn>
                                        <p:tgtEl>
                                          <p:spTgt spid="142"/>
                                        </p:tgtEl>
                                        <p:attrNameLst>
                                          <p:attrName>style.visibility</p:attrName>
                                        </p:attrNameLst>
                                      </p:cBhvr>
                                      <p:to>
                                        <p:strVal val="visible"/>
                                      </p:to>
                                    </p:set>
                                    <p:animEffect transition="in" filter="randombar(horizontal)">
                                      <p:cBhvr>
                                        <p:cTn id="98" dur="130"/>
                                        <p:tgtEl>
                                          <p:spTgt spid="142"/>
                                        </p:tgtEl>
                                      </p:cBhvr>
                                    </p:animEffect>
                                  </p:childTnLst>
                                </p:cTn>
                              </p:par>
                              <p:par>
                                <p:cTn id="99" presetID="14" presetClass="exit" presetSubtype="10" fill="hold" nodeType="withEffect">
                                  <p:stCondLst>
                                    <p:cond delay="2960"/>
                                  </p:stCondLst>
                                  <p:childTnLst>
                                    <p:animEffect transition="out" filter="randombar(horizontal)">
                                      <p:cBhvr>
                                        <p:cTn id="100" dur="130"/>
                                        <p:tgtEl>
                                          <p:spTgt spid="143"/>
                                        </p:tgtEl>
                                      </p:cBhvr>
                                    </p:animEffect>
                                    <p:set>
                                      <p:cBhvr>
                                        <p:cTn id="101" dur="1" fill="hold">
                                          <p:stCondLst>
                                            <p:cond delay="129"/>
                                          </p:stCondLst>
                                        </p:cTn>
                                        <p:tgtEl>
                                          <p:spTgt spid="143"/>
                                        </p:tgtEl>
                                        <p:attrNameLst>
                                          <p:attrName>style.visibility</p:attrName>
                                        </p:attrNameLst>
                                      </p:cBhvr>
                                      <p:to>
                                        <p:strVal val="hidden"/>
                                      </p:to>
                                    </p:set>
                                  </p:childTnLst>
                                </p:cTn>
                              </p:par>
                              <p:par>
                                <p:cTn id="102" presetID="14" presetClass="exit" presetSubtype="10" fill="hold" nodeType="withEffect">
                                  <p:stCondLst>
                                    <p:cond delay="3090"/>
                                  </p:stCondLst>
                                  <p:childTnLst>
                                    <p:animEffect transition="out" filter="randombar(horizontal)">
                                      <p:cBhvr>
                                        <p:cTn id="103" dur="100"/>
                                        <p:tgtEl>
                                          <p:spTgt spid="142"/>
                                        </p:tgtEl>
                                      </p:cBhvr>
                                    </p:animEffect>
                                    <p:set>
                                      <p:cBhvr>
                                        <p:cTn id="104" dur="1" fill="hold">
                                          <p:stCondLst>
                                            <p:cond delay="99"/>
                                          </p:stCondLst>
                                        </p:cTn>
                                        <p:tgtEl>
                                          <p:spTgt spid="142"/>
                                        </p:tgtEl>
                                        <p:attrNameLst>
                                          <p:attrName>style.visibility</p:attrName>
                                        </p:attrNameLst>
                                      </p:cBhvr>
                                      <p:to>
                                        <p:strVal val="hidden"/>
                                      </p:to>
                                    </p:set>
                                  </p:childTnLst>
                                </p:cTn>
                              </p:par>
                              <p:par>
                                <p:cTn id="105" presetID="14" presetClass="entr" presetSubtype="10" fill="hold" nodeType="withEffect">
                                  <p:stCondLst>
                                    <p:cond delay="3090"/>
                                  </p:stCondLst>
                                  <p:childTnLst>
                                    <p:set>
                                      <p:cBhvr>
                                        <p:cTn id="106" dur="1" fill="hold">
                                          <p:stCondLst>
                                            <p:cond delay="0"/>
                                          </p:stCondLst>
                                        </p:cTn>
                                        <p:tgtEl>
                                          <p:spTgt spid="143"/>
                                        </p:tgtEl>
                                        <p:attrNameLst>
                                          <p:attrName>style.visibility</p:attrName>
                                        </p:attrNameLst>
                                      </p:cBhvr>
                                      <p:to>
                                        <p:strVal val="visible"/>
                                      </p:to>
                                    </p:set>
                                    <p:animEffect transition="in" filter="randombar(horizontal)">
                                      <p:cBhvr>
                                        <p:cTn id="107" dur="100"/>
                                        <p:tgtEl>
                                          <p:spTgt spid="143"/>
                                        </p:tgtEl>
                                      </p:cBhvr>
                                    </p:animEffect>
                                  </p:childTnLst>
                                </p:cTn>
                              </p:par>
                              <p:par>
                                <p:cTn id="108" presetID="14" presetClass="entr" presetSubtype="10" fill="hold" nodeType="withEffect">
                                  <p:stCondLst>
                                    <p:cond delay="3190"/>
                                  </p:stCondLst>
                                  <p:childTnLst>
                                    <p:set>
                                      <p:cBhvr>
                                        <p:cTn id="109" dur="1" fill="hold">
                                          <p:stCondLst>
                                            <p:cond delay="0"/>
                                          </p:stCondLst>
                                        </p:cTn>
                                        <p:tgtEl>
                                          <p:spTgt spid="142"/>
                                        </p:tgtEl>
                                        <p:attrNameLst>
                                          <p:attrName>style.visibility</p:attrName>
                                        </p:attrNameLst>
                                      </p:cBhvr>
                                      <p:to>
                                        <p:strVal val="visible"/>
                                      </p:to>
                                    </p:set>
                                    <p:animEffect transition="in" filter="randombar(horizontal)">
                                      <p:cBhvr>
                                        <p:cTn id="110" dur="100"/>
                                        <p:tgtEl>
                                          <p:spTgt spid="142"/>
                                        </p:tgtEl>
                                      </p:cBhvr>
                                    </p:animEffect>
                                  </p:childTnLst>
                                </p:cTn>
                              </p:par>
                              <p:par>
                                <p:cTn id="111" presetID="14" presetClass="exit" presetSubtype="10" fill="hold" nodeType="withEffect">
                                  <p:stCondLst>
                                    <p:cond delay="3190"/>
                                  </p:stCondLst>
                                  <p:childTnLst>
                                    <p:animEffect transition="out" filter="randombar(horizontal)">
                                      <p:cBhvr>
                                        <p:cTn id="112" dur="100"/>
                                        <p:tgtEl>
                                          <p:spTgt spid="143"/>
                                        </p:tgtEl>
                                      </p:cBhvr>
                                    </p:animEffect>
                                    <p:set>
                                      <p:cBhvr>
                                        <p:cTn id="113" dur="1" fill="hold">
                                          <p:stCondLst>
                                            <p:cond delay="99"/>
                                          </p:stCondLst>
                                        </p:cTn>
                                        <p:tgtEl>
                                          <p:spTgt spid="143"/>
                                        </p:tgtEl>
                                        <p:attrNameLst>
                                          <p:attrName>style.visibility</p:attrName>
                                        </p:attrNameLst>
                                      </p:cBhvr>
                                      <p:to>
                                        <p:strVal val="hidden"/>
                                      </p:to>
                                    </p:set>
                                  </p:childTnLst>
                                </p:cTn>
                              </p:par>
                              <p:par>
                                <p:cTn id="114" presetID="14" presetClass="exit" presetSubtype="10" fill="hold" nodeType="withEffect">
                                  <p:stCondLst>
                                    <p:cond delay="3290"/>
                                  </p:stCondLst>
                                  <p:childTnLst>
                                    <p:animEffect transition="out" filter="randombar(horizontal)">
                                      <p:cBhvr>
                                        <p:cTn id="115" dur="100"/>
                                        <p:tgtEl>
                                          <p:spTgt spid="142"/>
                                        </p:tgtEl>
                                      </p:cBhvr>
                                    </p:animEffect>
                                    <p:set>
                                      <p:cBhvr>
                                        <p:cTn id="116" dur="1" fill="hold">
                                          <p:stCondLst>
                                            <p:cond delay="99"/>
                                          </p:stCondLst>
                                        </p:cTn>
                                        <p:tgtEl>
                                          <p:spTgt spid="142"/>
                                        </p:tgtEl>
                                        <p:attrNameLst>
                                          <p:attrName>style.visibility</p:attrName>
                                        </p:attrNameLst>
                                      </p:cBhvr>
                                      <p:to>
                                        <p:strVal val="hidden"/>
                                      </p:to>
                                    </p:set>
                                  </p:childTnLst>
                                </p:cTn>
                              </p:par>
                              <p:par>
                                <p:cTn id="117" presetID="14" presetClass="entr" presetSubtype="10" fill="hold" nodeType="withEffect">
                                  <p:stCondLst>
                                    <p:cond delay="3290"/>
                                  </p:stCondLst>
                                  <p:childTnLst>
                                    <p:set>
                                      <p:cBhvr>
                                        <p:cTn id="118" dur="1" fill="hold">
                                          <p:stCondLst>
                                            <p:cond delay="0"/>
                                          </p:stCondLst>
                                        </p:cTn>
                                        <p:tgtEl>
                                          <p:spTgt spid="143"/>
                                        </p:tgtEl>
                                        <p:attrNameLst>
                                          <p:attrName>style.visibility</p:attrName>
                                        </p:attrNameLst>
                                      </p:cBhvr>
                                      <p:to>
                                        <p:strVal val="visible"/>
                                      </p:to>
                                    </p:set>
                                    <p:animEffect transition="in" filter="randombar(horizontal)">
                                      <p:cBhvr>
                                        <p:cTn id="119" dur="100"/>
                                        <p:tgtEl>
                                          <p:spTgt spid="143"/>
                                        </p:tgtEl>
                                      </p:cBhvr>
                                    </p:animEffect>
                                  </p:childTnLst>
                                </p:cTn>
                              </p:par>
                              <p:par>
                                <p:cTn id="120" presetID="14" presetClass="entr" presetSubtype="10" fill="hold" nodeType="withEffect">
                                  <p:stCondLst>
                                    <p:cond delay="3390"/>
                                  </p:stCondLst>
                                  <p:childTnLst>
                                    <p:set>
                                      <p:cBhvr>
                                        <p:cTn id="121" dur="1" fill="hold">
                                          <p:stCondLst>
                                            <p:cond delay="0"/>
                                          </p:stCondLst>
                                        </p:cTn>
                                        <p:tgtEl>
                                          <p:spTgt spid="142"/>
                                        </p:tgtEl>
                                        <p:attrNameLst>
                                          <p:attrName>style.visibility</p:attrName>
                                        </p:attrNameLst>
                                      </p:cBhvr>
                                      <p:to>
                                        <p:strVal val="visible"/>
                                      </p:to>
                                    </p:set>
                                    <p:animEffect transition="in" filter="randombar(horizontal)">
                                      <p:cBhvr>
                                        <p:cTn id="122" dur="100"/>
                                        <p:tgtEl>
                                          <p:spTgt spid="142"/>
                                        </p:tgtEl>
                                      </p:cBhvr>
                                    </p:animEffect>
                                  </p:childTnLst>
                                </p:cTn>
                              </p:par>
                              <p:par>
                                <p:cTn id="123" presetID="14" presetClass="exit" presetSubtype="10" fill="hold" nodeType="withEffect">
                                  <p:stCondLst>
                                    <p:cond delay="3390"/>
                                  </p:stCondLst>
                                  <p:childTnLst>
                                    <p:animEffect transition="out" filter="randombar(horizontal)">
                                      <p:cBhvr>
                                        <p:cTn id="124" dur="100"/>
                                        <p:tgtEl>
                                          <p:spTgt spid="143"/>
                                        </p:tgtEl>
                                      </p:cBhvr>
                                    </p:animEffect>
                                    <p:set>
                                      <p:cBhvr>
                                        <p:cTn id="125" dur="1" fill="hold">
                                          <p:stCondLst>
                                            <p:cond delay="99"/>
                                          </p:stCondLst>
                                        </p:cTn>
                                        <p:tgtEl>
                                          <p:spTgt spid="143"/>
                                        </p:tgtEl>
                                        <p:attrNameLst>
                                          <p:attrName>style.visibility</p:attrName>
                                        </p:attrNameLst>
                                      </p:cBhvr>
                                      <p:to>
                                        <p:strVal val="hidden"/>
                                      </p:to>
                                    </p:set>
                                  </p:childTnLst>
                                </p:cTn>
                              </p:par>
                              <p:par>
                                <p:cTn id="126" presetID="2" presetClass="entr" presetSubtype="4" fill="hold" nodeType="withEffect">
                                  <p:stCondLst>
                                    <p:cond delay="3390"/>
                                  </p:stCondLst>
                                  <p:childTnLst>
                                    <p:set>
                                      <p:cBhvr>
                                        <p:cTn id="127" dur="1" fill="hold">
                                          <p:stCondLst>
                                            <p:cond delay="0"/>
                                          </p:stCondLst>
                                        </p:cTn>
                                        <p:tgtEl>
                                          <p:spTgt spid="134"/>
                                        </p:tgtEl>
                                        <p:attrNameLst>
                                          <p:attrName>style.visibility</p:attrName>
                                        </p:attrNameLst>
                                      </p:cBhvr>
                                      <p:to>
                                        <p:strVal val="visible"/>
                                      </p:to>
                                    </p:set>
                                    <p:anim calcmode="lin" valueType="num">
                                      <p:cBhvr additive="base">
                                        <p:cTn id="128" dur="500" fill="hold"/>
                                        <p:tgtEl>
                                          <p:spTgt spid="134"/>
                                        </p:tgtEl>
                                        <p:attrNameLst>
                                          <p:attrName>ppt_x</p:attrName>
                                        </p:attrNameLst>
                                      </p:cBhvr>
                                      <p:tavLst>
                                        <p:tav tm="0">
                                          <p:val>
                                            <p:strVal val="#ppt_x"/>
                                          </p:val>
                                        </p:tav>
                                        <p:tav tm="100000">
                                          <p:val>
                                            <p:strVal val="#ppt_x"/>
                                          </p:val>
                                        </p:tav>
                                      </p:tavLst>
                                    </p:anim>
                                    <p:anim calcmode="lin" valueType="num">
                                      <p:cBhvr additive="base">
                                        <p:cTn id="129" dur="500" fill="hold"/>
                                        <p:tgtEl>
                                          <p:spTgt spid="134"/>
                                        </p:tgtEl>
                                        <p:attrNameLst>
                                          <p:attrName>ppt_y</p:attrName>
                                        </p:attrNameLst>
                                      </p:cBhvr>
                                      <p:tavLst>
                                        <p:tav tm="0">
                                          <p:val>
                                            <p:strVal val="1+#ppt_h/2"/>
                                          </p:val>
                                        </p:tav>
                                        <p:tav tm="100000">
                                          <p:val>
                                            <p:strVal val="#ppt_y"/>
                                          </p:val>
                                        </p:tav>
                                      </p:tavLst>
                                    </p:anim>
                                  </p:childTnLst>
                                </p:cTn>
                              </p:par>
                              <p:par>
                                <p:cTn id="130" presetID="32" presetClass="emph" presetSubtype="0" repeatCount="2000" fill="hold" nodeType="withEffect">
                                  <p:stCondLst>
                                    <p:cond delay="3390"/>
                                  </p:stCondLst>
                                  <p:childTnLst>
                                    <p:animRot by="120000">
                                      <p:cBhvr>
                                        <p:cTn id="131" dur="100" fill="hold">
                                          <p:stCondLst>
                                            <p:cond delay="0"/>
                                          </p:stCondLst>
                                        </p:cTn>
                                        <p:tgtEl>
                                          <p:spTgt spid="134"/>
                                        </p:tgtEl>
                                        <p:attrNameLst>
                                          <p:attrName>r</p:attrName>
                                        </p:attrNameLst>
                                      </p:cBhvr>
                                    </p:animRot>
                                    <p:animRot by="-240000">
                                      <p:cBhvr>
                                        <p:cTn id="132" dur="200" fill="hold">
                                          <p:stCondLst>
                                            <p:cond delay="200"/>
                                          </p:stCondLst>
                                        </p:cTn>
                                        <p:tgtEl>
                                          <p:spTgt spid="134"/>
                                        </p:tgtEl>
                                        <p:attrNameLst>
                                          <p:attrName>r</p:attrName>
                                        </p:attrNameLst>
                                      </p:cBhvr>
                                    </p:animRot>
                                    <p:animRot by="240000">
                                      <p:cBhvr>
                                        <p:cTn id="133" dur="200" fill="hold">
                                          <p:stCondLst>
                                            <p:cond delay="400"/>
                                          </p:stCondLst>
                                        </p:cTn>
                                        <p:tgtEl>
                                          <p:spTgt spid="134"/>
                                        </p:tgtEl>
                                        <p:attrNameLst>
                                          <p:attrName>r</p:attrName>
                                        </p:attrNameLst>
                                      </p:cBhvr>
                                    </p:animRot>
                                    <p:animRot by="-240000">
                                      <p:cBhvr>
                                        <p:cTn id="134" dur="200" fill="hold">
                                          <p:stCondLst>
                                            <p:cond delay="600"/>
                                          </p:stCondLst>
                                        </p:cTn>
                                        <p:tgtEl>
                                          <p:spTgt spid="134"/>
                                        </p:tgtEl>
                                        <p:attrNameLst>
                                          <p:attrName>r</p:attrName>
                                        </p:attrNameLst>
                                      </p:cBhvr>
                                    </p:animRot>
                                    <p:animRot by="120000">
                                      <p:cBhvr>
                                        <p:cTn id="135" dur="200" fill="hold">
                                          <p:stCondLst>
                                            <p:cond delay="800"/>
                                          </p:stCondLst>
                                        </p:cTn>
                                        <p:tgtEl>
                                          <p:spTgt spid="134"/>
                                        </p:tgtEl>
                                        <p:attrNameLst>
                                          <p:attrName>r</p:attrName>
                                        </p:attrNameLst>
                                      </p:cBhvr>
                                    </p:animRo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139"/>
                                        </p:tgtEl>
                                        <p:attrNameLst>
                                          <p:attrName>style.visibility</p:attrName>
                                        </p:attrNameLst>
                                      </p:cBhvr>
                                      <p:to>
                                        <p:strVal val="visible"/>
                                      </p:to>
                                    </p:set>
                                    <p:animEffect transition="in" filter="wipe(down)">
                                      <p:cBhvr>
                                        <p:cTn id="140" dur="500"/>
                                        <p:tgtEl>
                                          <p:spTgt spid="139"/>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154"/>
                                        </p:tgtEl>
                                        <p:attrNameLst>
                                          <p:attrName>style.visibility</p:attrName>
                                        </p:attrNameLst>
                                      </p:cBhvr>
                                      <p:to>
                                        <p:strVal val="visible"/>
                                      </p:to>
                                    </p:set>
                                    <p:animEffect transition="in" filter="fade">
                                      <p:cBhvr>
                                        <p:cTn id="145" dur="500"/>
                                        <p:tgtEl>
                                          <p:spTgt spid="15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65"/>
                                        </p:tgtEl>
                                        <p:attrNameLst>
                                          <p:attrName>style.visibility</p:attrName>
                                        </p:attrNameLst>
                                      </p:cBhvr>
                                      <p:to>
                                        <p:strVal val="visible"/>
                                      </p:to>
                                    </p:set>
                                    <p:animEffect transition="in" filter="fade">
                                      <p:cBhvr>
                                        <p:cTn id="148" dur="500"/>
                                        <p:tgtEl>
                                          <p:spTgt spid="16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66"/>
                                        </p:tgtEl>
                                        <p:attrNameLst>
                                          <p:attrName>style.visibility</p:attrName>
                                        </p:attrNameLst>
                                      </p:cBhvr>
                                      <p:to>
                                        <p:strVal val="visible"/>
                                      </p:to>
                                    </p:set>
                                    <p:animEffect transition="in" filter="fade">
                                      <p:cBhvr>
                                        <p:cTn id="151" dur="500"/>
                                        <p:tgtEl>
                                          <p:spTgt spid="16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67"/>
                                        </p:tgtEl>
                                        <p:attrNameLst>
                                          <p:attrName>style.visibility</p:attrName>
                                        </p:attrNameLst>
                                      </p:cBhvr>
                                      <p:to>
                                        <p:strVal val="visible"/>
                                      </p:to>
                                    </p:set>
                                    <p:animEffect transition="in" filter="fade">
                                      <p:cBhvr>
                                        <p:cTn id="154" dur="500"/>
                                        <p:tgtEl>
                                          <p:spTgt spid="167"/>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68"/>
                                        </p:tgtEl>
                                        <p:attrNameLst>
                                          <p:attrName>style.visibility</p:attrName>
                                        </p:attrNameLst>
                                      </p:cBhvr>
                                      <p:to>
                                        <p:strVal val="visible"/>
                                      </p:to>
                                    </p:set>
                                    <p:animEffect transition="in" filter="fade">
                                      <p:cBhvr>
                                        <p:cTn id="157" dur="500"/>
                                        <p:tgtEl>
                                          <p:spTgt spid="168"/>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55"/>
                                        </p:tgtEl>
                                        <p:attrNameLst>
                                          <p:attrName>style.visibility</p:attrName>
                                        </p:attrNameLst>
                                      </p:cBhvr>
                                      <p:to>
                                        <p:strVal val="visible"/>
                                      </p:to>
                                    </p:set>
                                    <p:animEffect transition="in" filter="fade">
                                      <p:cBhvr>
                                        <p:cTn id="160" dur="500"/>
                                        <p:tgtEl>
                                          <p:spTgt spid="155"/>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56"/>
                                        </p:tgtEl>
                                        <p:attrNameLst>
                                          <p:attrName>style.visibility</p:attrName>
                                        </p:attrNameLst>
                                      </p:cBhvr>
                                      <p:to>
                                        <p:strVal val="visible"/>
                                      </p:to>
                                    </p:set>
                                    <p:animEffect transition="in" filter="fade">
                                      <p:cBhvr>
                                        <p:cTn id="163" dur="500"/>
                                        <p:tgtEl>
                                          <p:spTgt spid="156"/>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57"/>
                                        </p:tgtEl>
                                        <p:attrNameLst>
                                          <p:attrName>style.visibility</p:attrName>
                                        </p:attrNameLst>
                                      </p:cBhvr>
                                      <p:to>
                                        <p:strVal val="visible"/>
                                      </p:to>
                                    </p:set>
                                    <p:animEffect transition="in" filter="fade">
                                      <p:cBhvr>
                                        <p:cTn id="166" dur="500"/>
                                        <p:tgtEl>
                                          <p:spTgt spid="157"/>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58"/>
                                        </p:tgtEl>
                                        <p:attrNameLst>
                                          <p:attrName>style.visibility</p:attrName>
                                        </p:attrNameLst>
                                      </p:cBhvr>
                                      <p:to>
                                        <p:strVal val="visible"/>
                                      </p:to>
                                    </p:set>
                                    <p:animEffect transition="in" filter="fade">
                                      <p:cBhvr>
                                        <p:cTn id="169" dur="500"/>
                                        <p:tgtEl>
                                          <p:spTgt spid="158"/>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64"/>
                                        </p:tgtEl>
                                        <p:attrNameLst>
                                          <p:attrName>style.visibility</p:attrName>
                                        </p:attrNameLst>
                                      </p:cBhvr>
                                      <p:to>
                                        <p:strVal val="visible"/>
                                      </p:to>
                                    </p:set>
                                    <p:animEffect transition="in" filter="fade">
                                      <p:cBhvr>
                                        <p:cTn id="172" dur="500"/>
                                        <p:tgtEl>
                                          <p:spTgt spid="16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59"/>
                                        </p:tgtEl>
                                        <p:attrNameLst>
                                          <p:attrName>style.visibility</p:attrName>
                                        </p:attrNameLst>
                                      </p:cBhvr>
                                      <p:to>
                                        <p:strVal val="visible"/>
                                      </p:to>
                                    </p:set>
                                    <p:animEffect transition="in" filter="fade">
                                      <p:cBhvr>
                                        <p:cTn id="175" dur="500"/>
                                        <p:tgtEl>
                                          <p:spTgt spid="159"/>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60"/>
                                        </p:tgtEl>
                                        <p:attrNameLst>
                                          <p:attrName>style.visibility</p:attrName>
                                        </p:attrNameLst>
                                      </p:cBhvr>
                                      <p:to>
                                        <p:strVal val="visible"/>
                                      </p:to>
                                    </p:set>
                                    <p:animEffect transition="in" filter="fade">
                                      <p:cBhvr>
                                        <p:cTn id="178" dur="500"/>
                                        <p:tgtEl>
                                          <p:spTgt spid="160"/>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61"/>
                                        </p:tgtEl>
                                        <p:attrNameLst>
                                          <p:attrName>style.visibility</p:attrName>
                                        </p:attrNameLst>
                                      </p:cBhvr>
                                      <p:to>
                                        <p:strVal val="visible"/>
                                      </p:to>
                                    </p:set>
                                    <p:animEffect transition="in" filter="fade">
                                      <p:cBhvr>
                                        <p:cTn id="181" dur="500"/>
                                        <p:tgtEl>
                                          <p:spTgt spid="161"/>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62"/>
                                        </p:tgtEl>
                                        <p:attrNameLst>
                                          <p:attrName>style.visibility</p:attrName>
                                        </p:attrNameLst>
                                      </p:cBhvr>
                                      <p:to>
                                        <p:strVal val="visible"/>
                                      </p:to>
                                    </p:set>
                                    <p:animEffect transition="in" filter="fade">
                                      <p:cBhvr>
                                        <p:cTn id="184" dur="500"/>
                                        <p:tgtEl>
                                          <p:spTgt spid="162"/>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63"/>
                                        </p:tgtEl>
                                        <p:attrNameLst>
                                          <p:attrName>style.visibility</p:attrName>
                                        </p:attrNameLst>
                                      </p:cBhvr>
                                      <p:to>
                                        <p:strVal val="visible"/>
                                      </p:to>
                                    </p:set>
                                    <p:animEffect transition="in" filter="fade">
                                      <p:cBhvr>
                                        <p:cTn id="187" dur="500"/>
                                        <p:tgtEl>
                                          <p:spTgt spid="163"/>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26"/>
                                        </p:tgtEl>
                                        <p:attrNameLst>
                                          <p:attrName>style.visibility</p:attrName>
                                        </p:attrNameLst>
                                      </p:cBhvr>
                                      <p:to>
                                        <p:strVal val="visible"/>
                                      </p:to>
                                    </p:set>
                                    <p:animEffect transition="in" filter="fade">
                                      <p:cBhvr>
                                        <p:cTn id="190" dur="500"/>
                                        <p:tgtEl>
                                          <p:spTgt spid="226"/>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27"/>
                                        </p:tgtEl>
                                        <p:attrNameLst>
                                          <p:attrName>style.visibility</p:attrName>
                                        </p:attrNameLst>
                                      </p:cBhvr>
                                      <p:to>
                                        <p:strVal val="visible"/>
                                      </p:to>
                                    </p:set>
                                    <p:animEffect transition="in" filter="fade">
                                      <p:cBhvr>
                                        <p:cTn id="193" dur="500"/>
                                        <p:tgtEl>
                                          <p:spTgt spid="227"/>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28"/>
                                        </p:tgtEl>
                                        <p:attrNameLst>
                                          <p:attrName>style.visibility</p:attrName>
                                        </p:attrNameLst>
                                      </p:cBhvr>
                                      <p:to>
                                        <p:strVal val="visible"/>
                                      </p:to>
                                    </p:set>
                                    <p:animEffect transition="in" filter="fade">
                                      <p:cBhvr>
                                        <p:cTn id="196" dur="500"/>
                                        <p:tgtEl>
                                          <p:spTgt spid="228"/>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29"/>
                                        </p:tgtEl>
                                        <p:attrNameLst>
                                          <p:attrName>style.visibility</p:attrName>
                                        </p:attrNameLst>
                                      </p:cBhvr>
                                      <p:to>
                                        <p:strVal val="visible"/>
                                      </p:to>
                                    </p:set>
                                    <p:animEffect transition="in" filter="fade">
                                      <p:cBhvr>
                                        <p:cTn id="199" dur="500"/>
                                        <p:tgtEl>
                                          <p:spTgt spid="229"/>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30"/>
                                        </p:tgtEl>
                                        <p:attrNameLst>
                                          <p:attrName>style.visibility</p:attrName>
                                        </p:attrNameLst>
                                      </p:cBhvr>
                                      <p:to>
                                        <p:strVal val="visible"/>
                                      </p:to>
                                    </p:set>
                                    <p:animEffect transition="in" filter="fade">
                                      <p:cBhvr>
                                        <p:cTn id="202" dur="500"/>
                                        <p:tgtEl>
                                          <p:spTgt spid="230"/>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69"/>
                                        </p:tgtEl>
                                        <p:attrNameLst>
                                          <p:attrName>style.visibility</p:attrName>
                                        </p:attrNameLst>
                                      </p:cBhvr>
                                      <p:to>
                                        <p:strVal val="visible"/>
                                      </p:to>
                                    </p:set>
                                    <p:animEffect transition="in" filter="fade">
                                      <p:cBhvr>
                                        <p:cTn id="205" dur="500"/>
                                        <p:tgtEl>
                                          <p:spTgt spid="169"/>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70"/>
                                        </p:tgtEl>
                                        <p:attrNameLst>
                                          <p:attrName>style.visibility</p:attrName>
                                        </p:attrNameLst>
                                      </p:cBhvr>
                                      <p:to>
                                        <p:strVal val="visible"/>
                                      </p:to>
                                    </p:set>
                                    <p:animEffect transition="in" filter="fade">
                                      <p:cBhvr>
                                        <p:cTn id="208" dur="500"/>
                                        <p:tgtEl>
                                          <p:spTgt spid="170"/>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71"/>
                                        </p:tgtEl>
                                        <p:attrNameLst>
                                          <p:attrName>style.visibility</p:attrName>
                                        </p:attrNameLst>
                                      </p:cBhvr>
                                      <p:to>
                                        <p:strVal val="visible"/>
                                      </p:to>
                                    </p:set>
                                    <p:animEffect transition="in" filter="fade">
                                      <p:cBhvr>
                                        <p:cTn id="211" dur="500"/>
                                        <p:tgtEl>
                                          <p:spTgt spid="171"/>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172"/>
                                        </p:tgtEl>
                                        <p:attrNameLst>
                                          <p:attrName>style.visibility</p:attrName>
                                        </p:attrNameLst>
                                      </p:cBhvr>
                                      <p:to>
                                        <p:strVal val="visible"/>
                                      </p:to>
                                    </p:set>
                                    <p:animEffect transition="in" filter="fade">
                                      <p:cBhvr>
                                        <p:cTn id="214" dur="500"/>
                                        <p:tgtEl>
                                          <p:spTgt spid="172"/>
                                        </p:tgtEl>
                                      </p:cBhvr>
                                    </p:animEffect>
                                  </p:childTnLst>
                                </p:cTn>
                              </p:par>
                              <p:par>
                                <p:cTn id="215" presetID="10" presetClass="entr" presetSubtype="0" fill="hold" nodeType="withEffect">
                                  <p:stCondLst>
                                    <p:cond delay="0"/>
                                  </p:stCondLst>
                                  <p:childTnLst>
                                    <p:set>
                                      <p:cBhvr>
                                        <p:cTn id="216" dur="1" fill="hold">
                                          <p:stCondLst>
                                            <p:cond delay="0"/>
                                          </p:stCondLst>
                                        </p:cTn>
                                        <p:tgtEl>
                                          <p:spTgt spid="137"/>
                                        </p:tgtEl>
                                        <p:attrNameLst>
                                          <p:attrName>style.visibility</p:attrName>
                                        </p:attrNameLst>
                                      </p:cBhvr>
                                      <p:to>
                                        <p:strVal val="visible"/>
                                      </p:to>
                                    </p:set>
                                    <p:animEffect transition="in" filter="fade">
                                      <p:cBhvr>
                                        <p:cTn id="217" dur="500"/>
                                        <p:tgtEl>
                                          <p:spTgt spid="137"/>
                                        </p:tgtEl>
                                      </p:cBhvr>
                                    </p:animEffect>
                                  </p:childTnLst>
                                </p:cTn>
                              </p:par>
                              <p:par>
                                <p:cTn id="218" presetID="10" presetClass="entr" presetSubtype="0" fill="hold" nodeType="withEffect">
                                  <p:stCondLst>
                                    <p:cond delay="0"/>
                                  </p:stCondLst>
                                  <p:childTnLst>
                                    <p:set>
                                      <p:cBhvr>
                                        <p:cTn id="219" dur="1" fill="hold">
                                          <p:stCondLst>
                                            <p:cond delay="0"/>
                                          </p:stCondLst>
                                        </p:cTn>
                                        <p:tgtEl>
                                          <p:spTgt spid="152"/>
                                        </p:tgtEl>
                                        <p:attrNameLst>
                                          <p:attrName>style.visibility</p:attrName>
                                        </p:attrNameLst>
                                      </p:cBhvr>
                                      <p:to>
                                        <p:strVal val="visible"/>
                                      </p:to>
                                    </p:set>
                                    <p:animEffect transition="in" filter="fade">
                                      <p:cBhvr>
                                        <p:cTn id="220" dur="500"/>
                                        <p:tgtEl>
                                          <p:spTgt spid="152"/>
                                        </p:tgtEl>
                                      </p:cBhvr>
                                    </p:animEffect>
                                  </p:childTnLst>
                                </p:cTn>
                              </p:par>
                              <p:par>
                                <p:cTn id="221" presetID="10" presetClass="entr" presetSubtype="0" fill="hold" nodeType="withEffect">
                                  <p:stCondLst>
                                    <p:cond delay="0"/>
                                  </p:stCondLst>
                                  <p:childTnLst>
                                    <p:set>
                                      <p:cBhvr>
                                        <p:cTn id="222" dur="1" fill="hold">
                                          <p:stCondLst>
                                            <p:cond delay="0"/>
                                          </p:stCondLst>
                                        </p:cTn>
                                        <p:tgtEl>
                                          <p:spTgt spid="153"/>
                                        </p:tgtEl>
                                        <p:attrNameLst>
                                          <p:attrName>style.visibility</p:attrName>
                                        </p:attrNameLst>
                                      </p:cBhvr>
                                      <p:to>
                                        <p:strVal val="visible"/>
                                      </p:to>
                                    </p:set>
                                    <p:animEffect transition="in" filter="fade">
                                      <p:cBhvr>
                                        <p:cTn id="223" dur="500"/>
                                        <p:tgtEl>
                                          <p:spTgt spid="153"/>
                                        </p:tgtEl>
                                      </p:cBhvr>
                                    </p:animEffect>
                                  </p:childTnLst>
                                </p:cTn>
                              </p:par>
                              <p:par>
                                <p:cTn id="224" presetID="10" presetClass="entr" presetSubtype="0" fill="hold" nodeType="withEffect">
                                  <p:stCondLst>
                                    <p:cond delay="0"/>
                                  </p:stCondLst>
                                  <p:childTnLst>
                                    <p:set>
                                      <p:cBhvr>
                                        <p:cTn id="225" dur="1" fill="hold">
                                          <p:stCondLst>
                                            <p:cond delay="0"/>
                                          </p:stCondLst>
                                        </p:cTn>
                                        <p:tgtEl>
                                          <p:spTgt spid="173"/>
                                        </p:tgtEl>
                                        <p:attrNameLst>
                                          <p:attrName>style.visibility</p:attrName>
                                        </p:attrNameLst>
                                      </p:cBhvr>
                                      <p:to>
                                        <p:strVal val="visible"/>
                                      </p:to>
                                    </p:set>
                                    <p:animEffect transition="in" filter="fade">
                                      <p:cBhvr>
                                        <p:cTn id="226" dur="500"/>
                                        <p:tgtEl>
                                          <p:spTgt spid="173"/>
                                        </p:tgtEl>
                                      </p:cBhvr>
                                    </p:animEffect>
                                  </p:childTnLst>
                                </p:cTn>
                              </p:par>
                              <p:par>
                                <p:cTn id="227" presetID="10" presetClass="entr" presetSubtype="0" fill="hold" nodeType="withEffect">
                                  <p:stCondLst>
                                    <p:cond delay="0"/>
                                  </p:stCondLst>
                                  <p:childTnLst>
                                    <p:set>
                                      <p:cBhvr>
                                        <p:cTn id="228" dur="1" fill="hold">
                                          <p:stCondLst>
                                            <p:cond delay="0"/>
                                          </p:stCondLst>
                                        </p:cTn>
                                        <p:tgtEl>
                                          <p:spTgt spid="174"/>
                                        </p:tgtEl>
                                        <p:attrNameLst>
                                          <p:attrName>style.visibility</p:attrName>
                                        </p:attrNameLst>
                                      </p:cBhvr>
                                      <p:to>
                                        <p:strVal val="visible"/>
                                      </p:to>
                                    </p:set>
                                    <p:animEffect transition="in" filter="fade">
                                      <p:cBhvr>
                                        <p:cTn id="229" dur="500"/>
                                        <p:tgtEl>
                                          <p:spTgt spid="174"/>
                                        </p:tgtEl>
                                      </p:cBhvr>
                                    </p:animEffect>
                                  </p:childTnLst>
                                </p:cTn>
                              </p:par>
                              <p:par>
                                <p:cTn id="230" presetID="10" presetClass="entr" presetSubtype="0" fill="hold" nodeType="withEffect">
                                  <p:stCondLst>
                                    <p:cond delay="0"/>
                                  </p:stCondLst>
                                  <p:childTnLst>
                                    <p:set>
                                      <p:cBhvr>
                                        <p:cTn id="231" dur="1" fill="hold">
                                          <p:stCondLst>
                                            <p:cond delay="0"/>
                                          </p:stCondLst>
                                        </p:cTn>
                                        <p:tgtEl>
                                          <p:spTgt spid="175"/>
                                        </p:tgtEl>
                                        <p:attrNameLst>
                                          <p:attrName>style.visibility</p:attrName>
                                        </p:attrNameLst>
                                      </p:cBhvr>
                                      <p:to>
                                        <p:strVal val="visible"/>
                                      </p:to>
                                    </p:set>
                                    <p:animEffect transition="in" filter="fade">
                                      <p:cBhvr>
                                        <p:cTn id="232" dur="500"/>
                                        <p:tgtEl>
                                          <p:spTgt spid="175"/>
                                        </p:tgtEl>
                                      </p:cBhvr>
                                    </p:animEffect>
                                  </p:childTnLst>
                                </p:cTn>
                              </p:par>
                              <p:par>
                                <p:cTn id="233" presetID="10" presetClass="entr" presetSubtype="0" fill="hold" nodeType="withEffect">
                                  <p:stCondLst>
                                    <p:cond delay="0"/>
                                  </p:stCondLst>
                                  <p:childTnLst>
                                    <p:set>
                                      <p:cBhvr>
                                        <p:cTn id="234" dur="1" fill="hold">
                                          <p:stCondLst>
                                            <p:cond delay="0"/>
                                          </p:stCondLst>
                                        </p:cTn>
                                        <p:tgtEl>
                                          <p:spTgt spid="176"/>
                                        </p:tgtEl>
                                        <p:attrNameLst>
                                          <p:attrName>style.visibility</p:attrName>
                                        </p:attrNameLst>
                                      </p:cBhvr>
                                      <p:to>
                                        <p:strVal val="visible"/>
                                      </p:to>
                                    </p:set>
                                    <p:animEffect transition="in" filter="fade">
                                      <p:cBhvr>
                                        <p:cTn id="235" dur="500"/>
                                        <p:tgtEl>
                                          <p:spTgt spid="176"/>
                                        </p:tgtEl>
                                      </p:cBhvr>
                                    </p:animEffect>
                                  </p:childTnLst>
                                </p:cTn>
                              </p:par>
                              <p:par>
                                <p:cTn id="236" presetID="10" presetClass="entr" presetSubtype="0" fill="hold" nodeType="withEffect">
                                  <p:stCondLst>
                                    <p:cond delay="0"/>
                                  </p:stCondLst>
                                  <p:childTnLst>
                                    <p:set>
                                      <p:cBhvr>
                                        <p:cTn id="237" dur="1" fill="hold">
                                          <p:stCondLst>
                                            <p:cond delay="0"/>
                                          </p:stCondLst>
                                        </p:cTn>
                                        <p:tgtEl>
                                          <p:spTgt spid="177"/>
                                        </p:tgtEl>
                                        <p:attrNameLst>
                                          <p:attrName>style.visibility</p:attrName>
                                        </p:attrNameLst>
                                      </p:cBhvr>
                                      <p:to>
                                        <p:strVal val="visible"/>
                                      </p:to>
                                    </p:set>
                                    <p:animEffect transition="in" filter="fade">
                                      <p:cBhvr>
                                        <p:cTn id="238" dur="500"/>
                                        <p:tgtEl>
                                          <p:spTgt spid="177"/>
                                        </p:tgtEl>
                                      </p:cBhvr>
                                    </p:animEffect>
                                  </p:childTnLst>
                                </p:cTn>
                              </p:par>
                              <p:par>
                                <p:cTn id="239" presetID="10" presetClass="entr" presetSubtype="0" fill="hold" nodeType="withEffect">
                                  <p:stCondLst>
                                    <p:cond delay="0"/>
                                  </p:stCondLst>
                                  <p:childTnLst>
                                    <p:set>
                                      <p:cBhvr>
                                        <p:cTn id="240" dur="1" fill="hold">
                                          <p:stCondLst>
                                            <p:cond delay="0"/>
                                          </p:stCondLst>
                                        </p:cTn>
                                        <p:tgtEl>
                                          <p:spTgt spid="178"/>
                                        </p:tgtEl>
                                        <p:attrNameLst>
                                          <p:attrName>style.visibility</p:attrName>
                                        </p:attrNameLst>
                                      </p:cBhvr>
                                      <p:to>
                                        <p:strVal val="visible"/>
                                      </p:to>
                                    </p:set>
                                    <p:animEffect transition="in" filter="fade">
                                      <p:cBhvr>
                                        <p:cTn id="241" dur="500"/>
                                        <p:tgtEl>
                                          <p:spTgt spid="178"/>
                                        </p:tgtEl>
                                      </p:cBhvr>
                                    </p:animEffect>
                                  </p:childTnLst>
                                </p:cTn>
                              </p:par>
                              <p:par>
                                <p:cTn id="242" presetID="10" presetClass="entr" presetSubtype="0" fill="hold" nodeType="withEffect">
                                  <p:stCondLst>
                                    <p:cond delay="0"/>
                                  </p:stCondLst>
                                  <p:childTnLst>
                                    <p:set>
                                      <p:cBhvr>
                                        <p:cTn id="243" dur="1" fill="hold">
                                          <p:stCondLst>
                                            <p:cond delay="0"/>
                                          </p:stCondLst>
                                        </p:cTn>
                                        <p:tgtEl>
                                          <p:spTgt spid="179"/>
                                        </p:tgtEl>
                                        <p:attrNameLst>
                                          <p:attrName>style.visibility</p:attrName>
                                        </p:attrNameLst>
                                      </p:cBhvr>
                                      <p:to>
                                        <p:strVal val="visible"/>
                                      </p:to>
                                    </p:set>
                                    <p:animEffect transition="in" filter="fade">
                                      <p:cBhvr>
                                        <p:cTn id="244" dur="500"/>
                                        <p:tgtEl>
                                          <p:spTgt spid="179"/>
                                        </p:tgtEl>
                                      </p:cBhvr>
                                    </p:animEffect>
                                  </p:childTnLst>
                                </p:cTn>
                              </p:par>
                              <p:par>
                                <p:cTn id="245" presetID="10" presetClass="entr" presetSubtype="0" fill="hold" nodeType="withEffect">
                                  <p:stCondLst>
                                    <p:cond delay="0"/>
                                  </p:stCondLst>
                                  <p:childTnLst>
                                    <p:set>
                                      <p:cBhvr>
                                        <p:cTn id="246" dur="1" fill="hold">
                                          <p:stCondLst>
                                            <p:cond delay="0"/>
                                          </p:stCondLst>
                                        </p:cTn>
                                        <p:tgtEl>
                                          <p:spTgt spid="180"/>
                                        </p:tgtEl>
                                        <p:attrNameLst>
                                          <p:attrName>style.visibility</p:attrName>
                                        </p:attrNameLst>
                                      </p:cBhvr>
                                      <p:to>
                                        <p:strVal val="visible"/>
                                      </p:to>
                                    </p:set>
                                    <p:animEffect transition="in" filter="fade">
                                      <p:cBhvr>
                                        <p:cTn id="247" dur="500"/>
                                        <p:tgtEl>
                                          <p:spTgt spid="180"/>
                                        </p:tgtEl>
                                      </p:cBhvr>
                                    </p:animEffect>
                                  </p:childTnLst>
                                </p:cTn>
                              </p:par>
                              <p:par>
                                <p:cTn id="248" presetID="10" presetClass="entr" presetSubtype="0" fill="hold" nodeType="withEffect">
                                  <p:stCondLst>
                                    <p:cond delay="0"/>
                                  </p:stCondLst>
                                  <p:childTnLst>
                                    <p:set>
                                      <p:cBhvr>
                                        <p:cTn id="249" dur="1" fill="hold">
                                          <p:stCondLst>
                                            <p:cond delay="0"/>
                                          </p:stCondLst>
                                        </p:cTn>
                                        <p:tgtEl>
                                          <p:spTgt spid="181"/>
                                        </p:tgtEl>
                                        <p:attrNameLst>
                                          <p:attrName>style.visibility</p:attrName>
                                        </p:attrNameLst>
                                      </p:cBhvr>
                                      <p:to>
                                        <p:strVal val="visible"/>
                                      </p:to>
                                    </p:set>
                                    <p:animEffect transition="in" filter="fade">
                                      <p:cBhvr>
                                        <p:cTn id="250" dur="500"/>
                                        <p:tgtEl>
                                          <p:spTgt spid="181"/>
                                        </p:tgtEl>
                                      </p:cBhvr>
                                    </p:animEffect>
                                  </p:childTnLst>
                                </p:cTn>
                              </p:par>
                              <p:par>
                                <p:cTn id="251" presetID="10" presetClass="entr" presetSubtype="0" fill="hold" nodeType="withEffect">
                                  <p:stCondLst>
                                    <p:cond delay="0"/>
                                  </p:stCondLst>
                                  <p:childTnLst>
                                    <p:set>
                                      <p:cBhvr>
                                        <p:cTn id="252" dur="1" fill="hold">
                                          <p:stCondLst>
                                            <p:cond delay="0"/>
                                          </p:stCondLst>
                                        </p:cTn>
                                        <p:tgtEl>
                                          <p:spTgt spid="182"/>
                                        </p:tgtEl>
                                        <p:attrNameLst>
                                          <p:attrName>style.visibility</p:attrName>
                                        </p:attrNameLst>
                                      </p:cBhvr>
                                      <p:to>
                                        <p:strVal val="visible"/>
                                      </p:to>
                                    </p:set>
                                    <p:animEffect transition="in" filter="fade">
                                      <p:cBhvr>
                                        <p:cTn id="253" dur="500"/>
                                        <p:tgtEl>
                                          <p:spTgt spid="182"/>
                                        </p:tgtEl>
                                      </p:cBhvr>
                                    </p:animEffect>
                                  </p:childTnLst>
                                </p:cTn>
                              </p:par>
                              <p:par>
                                <p:cTn id="254" presetID="10" presetClass="entr" presetSubtype="0" fill="hold" nodeType="withEffect">
                                  <p:stCondLst>
                                    <p:cond delay="0"/>
                                  </p:stCondLst>
                                  <p:childTnLst>
                                    <p:set>
                                      <p:cBhvr>
                                        <p:cTn id="255" dur="1" fill="hold">
                                          <p:stCondLst>
                                            <p:cond delay="0"/>
                                          </p:stCondLst>
                                        </p:cTn>
                                        <p:tgtEl>
                                          <p:spTgt spid="183"/>
                                        </p:tgtEl>
                                        <p:attrNameLst>
                                          <p:attrName>style.visibility</p:attrName>
                                        </p:attrNameLst>
                                      </p:cBhvr>
                                      <p:to>
                                        <p:strVal val="visible"/>
                                      </p:to>
                                    </p:set>
                                    <p:animEffect transition="in" filter="fade">
                                      <p:cBhvr>
                                        <p:cTn id="256" dur="500"/>
                                        <p:tgtEl>
                                          <p:spTgt spid="183"/>
                                        </p:tgtEl>
                                      </p:cBhvr>
                                    </p:animEffect>
                                  </p:childTnLst>
                                </p:cTn>
                              </p:par>
                              <p:par>
                                <p:cTn id="257" presetID="10" presetClass="entr" presetSubtype="0" fill="hold" nodeType="withEffect">
                                  <p:stCondLst>
                                    <p:cond delay="0"/>
                                  </p:stCondLst>
                                  <p:childTnLst>
                                    <p:set>
                                      <p:cBhvr>
                                        <p:cTn id="258" dur="1" fill="hold">
                                          <p:stCondLst>
                                            <p:cond delay="0"/>
                                          </p:stCondLst>
                                        </p:cTn>
                                        <p:tgtEl>
                                          <p:spTgt spid="184"/>
                                        </p:tgtEl>
                                        <p:attrNameLst>
                                          <p:attrName>style.visibility</p:attrName>
                                        </p:attrNameLst>
                                      </p:cBhvr>
                                      <p:to>
                                        <p:strVal val="visible"/>
                                      </p:to>
                                    </p:set>
                                    <p:animEffect transition="in" filter="fade">
                                      <p:cBhvr>
                                        <p:cTn id="259" dur="500"/>
                                        <p:tgtEl>
                                          <p:spTgt spid="184"/>
                                        </p:tgtEl>
                                      </p:cBhvr>
                                    </p:animEffect>
                                  </p:childTnLst>
                                </p:cTn>
                              </p:par>
                              <p:par>
                                <p:cTn id="260" presetID="10" presetClass="entr" presetSubtype="0" fill="hold" nodeType="withEffect">
                                  <p:stCondLst>
                                    <p:cond delay="0"/>
                                  </p:stCondLst>
                                  <p:childTnLst>
                                    <p:set>
                                      <p:cBhvr>
                                        <p:cTn id="261" dur="1" fill="hold">
                                          <p:stCondLst>
                                            <p:cond delay="0"/>
                                          </p:stCondLst>
                                        </p:cTn>
                                        <p:tgtEl>
                                          <p:spTgt spid="185"/>
                                        </p:tgtEl>
                                        <p:attrNameLst>
                                          <p:attrName>style.visibility</p:attrName>
                                        </p:attrNameLst>
                                      </p:cBhvr>
                                      <p:to>
                                        <p:strVal val="visible"/>
                                      </p:to>
                                    </p:set>
                                    <p:animEffect transition="in" filter="fade">
                                      <p:cBhvr>
                                        <p:cTn id="262" dur="500"/>
                                        <p:tgtEl>
                                          <p:spTgt spid="185"/>
                                        </p:tgtEl>
                                      </p:cBhvr>
                                    </p:animEffect>
                                  </p:childTnLst>
                                </p:cTn>
                              </p:par>
                              <p:par>
                                <p:cTn id="263" presetID="10" presetClass="entr" presetSubtype="0" fill="hold" nodeType="withEffect">
                                  <p:stCondLst>
                                    <p:cond delay="0"/>
                                  </p:stCondLst>
                                  <p:childTnLst>
                                    <p:set>
                                      <p:cBhvr>
                                        <p:cTn id="264" dur="1" fill="hold">
                                          <p:stCondLst>
                                            <p:cond delay="0"/>
                                          </p:stCondLst>
                                        </p:cTn>
                                        <p:tgtEl>
                                          <p:spTgt spid="186"/>
                                        </p:tgtEl>
                                        <p:attrNameLst>
                                          <p:attrName>style.visibility</p:attrName>
                                        </p:attrNameLst>
                                      </p:cBhvr>
                                      <p:to>
                                        <p:strVal val="visible"/>
                                      </p:to>
                                    </p:set>
                                    <p:animEffect transition="in" filter="fade">
                                      <p:cBhvr>
                                        <p:cTn id="265" dur="500"/>
                                        <p:tgtEl>
                                          <p:spTgt spid="186"/>
                                        </p:tgtEl>
                                      </p:cBhvr>
                                    </p:animEffect>
                                  </p:childTnLst>
                                </p:cTn>
                              </p:par>
                              <p:par>
                                <p:cTn id="266" presetID="10" presetClass="entr" presetSubtype="0" fill="hold" nodeType="withEffect">
                                  <p:stCondLst>
                                    <p:cond delay="0"/>
                                  </p:stCondLst>
                                  <p:childTnLst>
                                    <p:set>
                                      <p:cBhvr>
                                        <p:cTn id="267" dur="1" fill="hold">
                                          <p:stCondLst>
                                            <p:cond delay="0"/>
                                          </p:stCondLst>
                                        </p:cTn>
                                        <p:tgtEl>
                                          <p:spTgt spid="187"/>
                                        </p:tgtEl>
                                        <p:attrNameLst>
                                          <p:attrName>style.visibility</p:attrName>
                                        </p:attrNameLst>
                                      </p:cBhvr>
                                      <p:to>
                                        <p:strVal val="visible"/>
                                      </p:to>
                                    </p:set>
                                    <p:animEffect transition="in" filter="fade">
                                      <p:cBhvr>
                                        <p:cTn id="268" dur="500"/>
                                        <p:tgtEl>
                                          <p:spTgt spid="187"/>
                                        </p:tgtEl>
                                      </p:cBhvr>
                                    </p:animEffect>
                                  </p:childTnLst>
                                </p:cTn>
                              </p:par>
                              <p:par>
                                <p:cTn id="269" presetID="10" presetClass="entr" presetSubtype="0" fill="hold" nodeType="withEffect">
                                  <p:stCondLst>
                                    <p:cond delay="0"/>
                                  </p:stCondLst>
                                  <p:childTnLst>
                                    <p:set>
                                      <p:cBhvr>
                                        <p:cTn id="270" dur="1" fill="hold">
                                          <p:stCondLst>
                                            <p:cond delay="0"/>
                                          </p:stCondLst>
                                        </p:cTn>
                                        <p:tgtEl>
                                          <p:spTgt spid="188"/>
                                        </p:tgtEl>
                                        <p:attrNameLst>
                                          <p:attrName>style.visibility</p:attrName>
                                        </p:attrNameLst>
                                      </p:cBhvr>
                                      <p:to>
                                        <p:strVal val="visible"/>
                                      </p:to>
                                    </p:set>
                                    <p:animEffect transition="in" filter="fade">
                                      <p:cBhvr>
                                        <p:cTn id="271" dur="500"/>
                                        <p:tgtEl>
                                          <p:spTgt spid="188"/>
                                        </p:tgtEl>
                                      </p:cBhvr>
                                    </p:animEffect>
                                  </p:childTnLst>
                                </p:cTn>
                              </p:par>
                              <p:par>
                                <p:cTn id="272" presetID="10" presetClass="entr" presetSubtype="0" fill="hold" nodeType="withEffect">
                                  <p:stCondLst>
                                    <p:cond delay="0"/>
                                  </p:stCondLst>
                                  <p:childTnLst>
                                    <p:set>
                                      <p:cBhvr>
                                        <p:cTn id="273" dur="1" fill="hold">
                                          <p:stCondLst>
                                            <p:cond delay="0"/>
                                          </p:stCondLst>
                                        </p:cTn>
                                        <p:tgtEl>
                                          <p:spTgt spid="189"/>
                                        </p:tgtEl>
                                        <p:attrNameLst>
                                          <p:attrName>style.visibility</p:attrName>
                                        </p:attrNameLst>
                                      </p:cBhvr>
                                      <p:to>
                                        <p:strVal val="visible"/>
                                      </p:to>
                                    </p:set>
                                    <p:animEffect transition="in" filter="fade">
                                      <p:cBhvr>
                                        <p:cTn id="274" dur="500"/>
                                        <p:tgtEl>
                                          <p:spTgt spid="189"/>
                                        </p:tgtEl>
                                      </p:cBhvr>
                                    </p:animEffect>
                                  </p:childTnLst>
                                </p:cTn>
                              </p:par>
                              <p:par>
                                <p:cTn id="275" presetID="10" presetClass="entr" presetSubtype="0" fill="hold" nodeType="withEffect">
                                  <p:stCondLst>
                                    <p:cond delay="0"/>
                                  </p:stCondLst>
                                  <p:childTnLst>
                                    <p:set>
                                      <p:cBhvr>
                                        <p:cTn id="276" dur="1" fill="hold">
                                          <p:stCondLst>
                                            <p:cond delay="0"/>
                                          </p:stCondLst>
                                        </p:cTn>
                                        <p:tgtEl>
                                          <p:spTgt spid="190"/>
                                        </p:tgtEl>
                                        <p:attrNameLst>
                                          <p:attrName>style.visibility</p:attrName>
                                        </p:attrNameLst>
                                      </p:cBhvr>
                                      <p:to>
                                        <p:strVal val="visible"/>
                                      </p:to>
                                    </p:set>
                                    <p:animEffect transition="in" filter="fade">
                                      <p:cBhvr>
                                        <p:cTn id="277" dur="500"/>
                                        <p:tgtEl>
                                          <p:spTgt spid="190"/>
                                        </p:tgtEl>
                                      </p:cBhvr>
                                    </p:animEffect>
                                  </p:childTnLst>
                                </p:cTn>
                              </p:par>
                              <p:par>
                                <p:cTn id="278" presetID="10" presetClass="entr" presetSubtype="0" fill="hold" nodeType="withEffect">
                                  <p:stCondLst>
                                    <p:cond delay="0"/>
                                  </p:stCondLst>
                                  <p:childTnLst>
                                    <p:set>
                                      <p:cBhvr>
                                        <p:cTn id="279" dur="1" fill="hold">
                                          <p:stCondLst>
                                            <p:cond delay="0"/>
                                          </p:stCondLst>
                                        </p:cTn>
                                        <p:tgtEl>
                                          <p:spTgt spid="191"/>
                                        </p:tgtEl>
                                        <p:attrNameLst>
                                          <p:attrName>style.visibility</p:attrName>
                                        </p:attrNameLst>
                                      </p:cBhvr>
                                      <p:to>
                                        <p:strVal val="visible"/>
                                      </p:to>
                                    </p:set>
                                    <p:animEffect transition="in" filter="fade">
                                      <p:cBhvr>
                                        <p:cTn id="280" dur="500"/>
                                        <p:tgtEl>
                                          <p:spTgt spid="191"/>
                                        </p:tgtEl>
                                      </p:cBhvr>
                                    </p:animEffect>
                                  </p:childTnLst>
                                </p:cTn>
                              </p:par>
                              <p:par>
                                <p:cTn id="281" presetID="10" presetClass="entr" presetSubtype="0" fill="hold" nodeType="withEffect">
                                  <p:stCondLst>
                                    <p:cond delay="0"/>
                                  </p:stCondLst>
                                  <p:childTnLst>
                                    <p:set>
                                      <p:cBhvr>
                                        <p:cTn id="282" dur="1" fill="hold">
                                          <p:stCondLst>
                                            <p:cond delay="0"/>
                                          </p:stCondLst>
                                        </p:cTn>
                                        <p:tgtEl>
                                          <p:spTgt spid="192"/>
                                        </p:tgtEl>
                                        <p:attrNameLst>
                                          <p:attrName>style.visibility</p:attrName>
                                        </p:attrNameLst>
                                      </p:cBhvr>
                                      <p:to>
                                        <p:strVal val="visible"/>
                                      </p:to>
                                    </p:set>
                                    <p:animEffect transition="in" filter="fade">
                                      <p:cBhvr>
                                        <p:cTn id="283" dur="500"/>
                                        <p:tgtEl>
                                          <p:spTgt spid="192"/>
                                        </p:tgtEl>
                                      </p:cBhvr>
                                    </p:animEffect>
                                  </p:childTnLst>
                                </p:cTn>
                              </p:par>
                              <p:par>
                                <p:cTn id="284" presetID="10" presetClass="entr" presetSubtype="0" fill="hold" nodeType="withEffect">
                                  <p:stCondLst>
                                    <p:cond delay="0"/>
                                  </p:stCondLst>
                                  <p:childTnLst>
                                    <p:set>
                                      <p:cBhvr>
                                        <p:cTn id="285" dur="1" fill="hold">
                                          <p:stCondLst>
                                            <p:cond delay="0"/>
                                          </p:stCondLst>
                                        </p:cTn>
                                        <p:tgtEl>
                                          <p:spTgt spid="193"/>
                                        </p:tgtEl>
                                        <p:attrNameLst>
                                          <p:attrName>style.visibility</p:attrName>
                                        </p:attrNameLst>
                                      </p:cBhvr>
                                      <p:to>
                                        <p:strVal val="visible"/>
                                      </p:to>
                                    </p:set>
                                    <p:animEffect transition="in" filter="fade">
                                      <p:cBhvr>
                                        <p:cTn id="286" dur="500"/>
                                        <p:tgtEl>
                                          <p:spTgt spid="193"/>
                                        </p:tgtEl>
                                      </p:cBhvr>
                                    </p:animEffect>
                                  </p:childTnLst>
                                </p:cTn>
                              </p:par>
                              <p:par>
                                <p:cTn id="287" presetID="10" presetClass="entr" presetSubtype="0" fill="hold" nodeType="withEffect">
                                  <p:stCondLst>
                                    <p:cond delay="0"/>
                                  </p:stCondLst>
                                  <p:childTnLst>
                                    <p:set>
                                      <p:cBhvr>
                                        <p:cTn id="288" dur="1" fill="hold">
                                          <p:stCondLst>
                                            <p:cond delay="0"/>
                                          </p:stCondLst>
                                        </p:cTn>
                                        <p:tgtEl>
                                          <p:spTgt spid="194"/>
                                        </p:tgtEl>
                                        <p:attrNameLst>
                                          <p:attrName>style.visibility</p:attrName>
                                        </p:attrNameLst>
                                      </p:cBhvr>
                                      <p:to>
                                        <p:strVal val="visible"/>
                                      </p:to>
                                    </p:set>
                                    <p:animEffect transition="in" filter="fade">
                                      <p:cBhvr>
                                        <p:cTn id="289" dur="500"/>
                                        <p:tgtEl>
                                          <p:spTgt spid="194"/>
                                        </p:tgtEl>
                                      </p:cBhvr>
                                    </p:animEffect>
                                  </p:childTnLst>
                                </p:cTn>
                              </p:par>
                              <p:par>
                                <p:cTn id="290" presetID="10" presetClass="entr" presetSubtype="0" fill="hold" nodeType="withEffect">
                                  <p:stCondLst>
                                    <p:cond delay="0"/>
                                  </p:stCondLst>
                                  <p:childTnLst>
                                    <p:set>
                                      <p:cBhvr>
                                        <p:cTn id="291" dur="1" fill="hold">
                                          <p:stCondLst>
                                            <p:cond delay="0"/>
                                          </p:stCondLst>
                                        </p:cTn>
                                        <p:tgtEl>
                                          <p:spTgt spid="195"/>
                                        </p:tgtEl>
                                        <p:attrNameLst>
                                          <p:attrName>style.visibility</p:attrName>
                                        </p:attrNameLst>
                                      </p:cBhvr>
                                      <p:to>
                                        <p:strVal val="visible"/>
                                      </p:to>
                                    </p:set>
                                    <p:animEffect transition="in" filter="fade">
                                      <p:cBhvr>
                                        <p:cTn id="292" dur="500"/>
                                        <p:tgtEl>
                                          <p:spTgt spid="195"/>
                                        </p:tgtEl>
                                      </p:cBhvr>
                                    </p:animEffect>
                                  </p:childTnLst>
                                </p:cTn>
                              </p:par>
                              <p:par>
                                <p:cTn id="293" presetID="10" presetClass="entr" presetSubtype="0" fill="hold" nodeType="withEffect">
                                  <p:stCondLst>
                                    <p:cond delay="0"/>
                                  </p:stCondLst>
                                  <p:childTnLst>
                                    <p:set>
                                      <p:cBhvr>
                                        <p:cTn id="294" dur="1" fill="hold">
                                          <p:stCondLst>
                                            <p:cond delay="0"/>
                                          </p:stCondLst>
                                        </p:cTn>
                                        <p:tgtEl>
                                          <p:spTgt spid="196"/>
                                        </p:tgtEl>
                                        <p:attrNameLst>
                                          <p:attrName>style.visibility</p:attrName>
                                        </p:attrNameLst>
                                      </p:cBhvr>
                                      <p:to>
                                        <p:strVal val="visible"/>
                                      </p:to>
                                    </p:set>
                                    <p:animEffect transition="in" filter="fade">
                                      <p:cBhvr>
                                        <p:cTn id="295" dur="500"/>
                                        <p:tgtEl>
                                          <p:spTgt spid="196"/>
                                        </p:tgtEl>
                                      </p:cBhvr>
                                    </p:animEffect>
                                  </p:childTnLst>
                                </p:cTn>
                              </p:par>
                              <p:par>
                                <p:cTn id="296" presetID="10" presetClass="entr" presetSubtype="0" fill="hold" nodeType="withEffect">
                                  <p:stCondLst>
                                    <p:cond delay="0"/>
                                  </p:stCondLst>
                                  <p:childTnLst>
                                    <p:set>
                                      <p:cBhvr>
                                        <p:cTn id="297" dur="1" fill="hold">
                                          <p:stCondLst>
                                            <p:cond delay="0"/>
                                          </p:stCondLst>
                                        </p:cTn>
                                        <p:tgtEl>
                                          <p:spTgt spid="197"/>
                                        </p:tgtEl>
                                        <p:attrNameLst>
                                          <p:attrName>style.visibility</p:attrName>
                                        </p:attrNameLst>
                                      </p:cBhvr>
                                      <p:to>
                                        <p:strVal val="visible"/>
                                      </p:to>
                                    </p:set>
                                    <p:animEffect transition="in" filter="fade">
                                      <p:cBhvr>
                                        <p:cTn id="298" dur="500"/>
                                        <p:tgtEl>
                                          <p:spTgt spid="197"/>
                                        </p:tgtEl>
                                      </p:cBhvr>
                                    </p:animEffect>
                                  </p:childTnLst>
                                </p:cTn>
                              </p:par>
                              <p:par>
                                <p:cTn id="299" presetID="10" presetClass="entr" presetSubtype="0" fill="hold" nodeType="withEffect">
                                  <p:stCondLst>
                                    <p:cond delay="0"/>
                                  </p:stCondLst>
                                  <p:childTnLst>
                                    <p:set>
                                      <p:cBhvr>
                                        <p:cTn id="300" dur="1" fill="hold">
                                          <p:stCondLst>
                                            <p:cond delay="0"/>
                                          </p:stCondLst>
                                        </p:cTn>
                                        <p:tgtEl>
                                          <p:spTgt spid="198"/>
                                        </p:tgtEl>
                                        <p:attrNameLst>
                                          <p:attrName>style.visibility</p:attrName>
                                        </p:attrNameLst>
                                      </p:cBhvr>
                                      <p:to>
                                        <p:strVal val="visible"/>
                                      </p:to>
                                    </p:set>
                                    <p:animEffect transition="in" filter="fade">
                                      <p:cBhvr>
                                        <p:cTn id="301" dur="500"/>
                                        <p:tgtEl>
                                          <p:spTgt spid="198"/>
                                        </p:tgtEl>
                                      </p:cBhvr>
                                    </p:animEffect>
                                  </p:childTnLst>
                                </p:cTn>
                              </p:par>
                              <p:par>
                                <p:cTn id="302" presetID="10" presetClass="entr" presetSubtype="0" fill="hold" nodeType="withEffect">
                                  <p:stCondLst>
                                    <p:cond delay="0"/>
                                  </p:stCondLst>
                                  <p:childTnLst>
                                    <p:set>
                                      <p:cBhvr>
                                        <p:cTn id="303" dur="1" fill="hold">
                                          <p:stCondLst>
                                            <p:cond delay="0"/>
                                          </p:stCondLst>
                                        </p:cTn>
                                        <p:tgtEl>
                                          <p:spTgt spid="199"/>
                                        </p:tgtEl>
                                        <p:attrNameLst>
                                          <p:attrName>style.visibility</p:attrName>
                                        </p:attrNameLst>
                                      </p:cBhvr>
                                      <p:to>
                                        <p:strVal val="visible"/>
                                      </p:to>
                                    </p:set>
                                    <p:animEffect transition="in" filter="fade">
                                      <p:cBhvr>
                                        <p:cTn id="304" dur="500"/>
                                        <p:tgtEl>
                                          <p:spTgt spid="199"/>
                                        </p:tgtEl>
                                      </p:cBhvr>
                                    </p:animEffect>
                                  </p:childTnLst>
                                </p:cTn>
                              </p:par>
                              <p:par>
                                <p:cTn id="305" presetID="10" presetClass="entr" presetSubtype="0" fill="hold" nodeType="withEffect">
                                  <p:stCondLst>
                                    <p:cond delay="0"/>
                                  </p:stCondLst>
                                  <p:childTnLst>
                                    <p:set>
                                      <p:cBhvr>
                                        <p:cTn id="306" dur="1" fill="hold">
                                          <p:stCondLst>
                                            <p:cond delay="0"/>
                                          </p:stCondLst>
                                        </p:cTn>
                                        <p:tgtEl>
                                          <p:spTgt spid="200"/>
                                        </p:tgtEl>
                                        <p:attrNameLst>
                                          <p:attrName>style.visibility</p:attrName>
                                        </p:attrNameLst>
                                      </p:cBhvr>
                                      <p:to>
                                        <p:strVal val="visible"/>
                                      </p:to>
                                    </p:set>
                                    <p:animEffect transition="in" filter="fade">
                                      <p:cBhvr>
                                        <p:cTn id="307" dur="500"/>
                                        <p:tgtEl>
                                          <p:spTgt spid="200"/>
                                        </p:tgtEl>
                                      </p:cBhvr>
                                    </p:animEffect>
                                  </p:childTnLst>
                                </p:cTn>
                              </p:par>
                              <p:par>
                                <p:cTn id="308" presetID="10" presetClass="entr" presetSubtype="0" fill="hold" nodeType="withEffect">
                                  <p:stCondLst>
                                    <p:cond delay="0"/>
                                  </p:stCondLst>
                                  <p:childTnLst>
                                    <p:set>
                                      <p:cBhvr>
                                        <p:cTn id="309" dur="1" fill="hold">
                                          <p:stCondLst>
                                            <p:cond delay="0"/>
                                          </p:stCondLst>
                                        </p:cTn>
                                        <p:tgtEl>
                                          <p:spTgt spid="201"/>
                                        </p:tgtEl>
                                        <p:attrNameLst>
                                          <p:attrName>style.visibility</p:attrName>
                                        </p:attrNameLst>
                                      </p:cBhvr>
                                      <p:to>
                                        <p:strVal val="visible"/>
                                      </p:to>
                                    </p:set>
                                    <p:animEffect transition="in" filter="fade">
                                      <p:cBhvr>
                                        <p:cTn id="310" dur="500"/>
                                        <p:tgtEl>
                                          <p:spTgt spid="201"/>
                                        </p:tgtEl>
                                      </p:cBhvr>
                                    </p:animEffect>
                                  </p:childTnLst>
                                </p:cTn>
                              </p:par>
                              <p:par>
                                <p:cTn id="311" presetID="10" presetClass="entr" presetSubtype="0" fill="hold" nodeType="withEffect">
                                  <p:stCondLst>
                                    <p:cond delay="0"/>
                                  </p:stCondLst>
                                  <p:childTnLst>
                                    <p:set>
                                      <p:cBhvr>
                                        <p:cTn id="312" dur="1" fill="hold">
                                          <p:stCondLst>
                                            <p:cond delay="0"/>
                                          </p:stCondLst>
                                        </p:cTn>
                                        <p:tgtEl>
                                          <p:spTgt spid="202"/>
                                        </p:tgtEl>
                                        <p:attrNameLst>
                                          <p:attrName>style.visibility</p:attrName>
                                        </p:attrNameLst>
                                      </p:cBhvr>
                                      <p:to>
                                        <p:strVal val="visible"/>
                                      </p:to>
                                    </p:set>
                                    <p:animEffect transition="in" filter="fade">
                                      <p:cBhvr>
                                        <p:cTn id="313" dur="500"/>
                                        <p:tgtEl>
                                          <p:spTgt spid="202"/>
                                        </p:tgtEl>
                                      </p:cBhvr>
                                    </p:animEffect>
                                  </p:childTnLst>
                                </p:cTn>
                              </p:par>
                              <p:par>
                                <p:cTn id="314" presetID="10" presetClass="entr" presetSubtype="0" fill="hold" nodeType="withEffect">
                                  <p:stCondLst>
                                    <p:cond delay="0"/>
                                  </p:stCondLst>
                                  <p:childTnLst>
                                    <p:set>
                                      <p:cBhvr>
                                        <p:cTn id="315" dur="1" fill="hold">
                                          <p:stCondLst>
                                            <p:cond delay="0"/>
                                          </p:stCondLst>
                                        </p:cTn>
                                        <p:tgtEl>
                                          <p:spTgt spid="203"/>
                                        </p:tgtEl>
                                        <p:attrNameLst>
                                          <p:attrName>style.visibility</p:attrName>
                                        </p:attrNameLst>
                                      </p:cBhvr>
                                      <p:to>
                                        <p:strVal val="visible"/>
                                      </p:to>
                                    </p:set>
                                    <p:animEffect transition="in" filter="fade">
                                      <p:cBhvr>
                                        <p:cTn id="316" dur="500"/>
                                        <p:tgtEl>
                                          <p:spTgt spid="203"/>
                                        </p:tgtEl>
                                      </p:cBhvr>
                                    </p:animEffect>
                                  </p:childTnLst>
                                </p:cTn>
                              </p:par>
                              <p:par>
                                <p:cTn id="317" presetID="10" presetClass="entr" presetSubtype="0" fill="hold" nodeType="withEffect">
                                  <p:stCondLst>
                                    <p:cond delay="0"/>
                                  </p:stCondLst>
                                  <p:childTnLst>
                                    <p:set>
                                      <p:cBhvr>
                                        <p:cTn id="318" dur="1" fill="hold">
                                          <p:stCondLst>
                                            <p:cond delay="0"/>
                                          </p:stCondLst>
                                        </p:cTn>
                                        <p:tgtEl>
                                          <p:spTgt spid="204"/>
                                        </p:tgtEl>
                                        <p:attrNameLst>
                                          <p:attrName>style.visibility</p:attrName>
                                        </p:attrNameLst>
                                      </p:cBhvr>
                                      <p:to>
                                        <p:strVal val="visible"/>
                                      </p:to>
                                    </p:set>
                                    <p:animEffect transition="in" filter="fade">
                                      <p:cBhvr>
                                        <p:cTn id="319" dur="500"/>
                                        <p:tgtEl>
                                          <p:spTgt spid="204"/>
                                        </p:tgtEl>
                                      </p:cBhvr>
                                    </p:animEffect>
                                  </p:childTnLst>
                                </p:cTn>
                              </p:par>
                              <p:par>
                                <p:cTn id="320" presetID="10" presetClass="entr" presetSubtype="0" fill="hold" nodeType="withEffect">
                                  <p:stCondLst>
                                    <p:cond delay="0"/>
                                  </p:stCondLst>
                                  <p:childTnLst>
                                    <p:set>
                                      <p:cBhvr>
                                        <p:cTn id="321" dur="1" fill="hold">
                                          <p:stCondLst>
                                            <p:cond delay="0"/>
                                          </p:stCondLst>
                                        </p:cTn>
                                        <p:tgtEl>
                                          <p:spTgt spid="205"/>
                                        </p:tgtEl>
                                        <p:attrNameLst>
                                          <p:attrName>style.visibility</p:attrName>
                                        </p:attrNameLst>
                                      </p:cBhvr>
                                      <p:to>
                                        <p:strVal val="visible"/>
                                      </p:to>
                                    </p:set>
                                    <p:animEffect transition="in" filter="fade">
                                      <p:cBhvr>
                                        <p:cTn id="322" dur="500"/>
                                        <p:tgtEl>
                                          <p:spTgt spid="205"/>
                                        </p:tgtEl>
                                      </p:cBhvr>
                                    </p:animEffect>
                                  </p:childTnLst>
                                </p:cTn>
                              </p:par>
                              <p:par>
                                <p:cTn id="323" presetID="10" presetClass="entr" presetSubtype="0" fill="hold" nodeType="withEffect">
                                  <p:stCondLst>
                                    <p:cond delay="0"/>
                                  </p:stCondLst>
                                  <p:childTnLst>
                                    <p:set>
                                      <p:cBhvr>
                                        <p:cTn id="324" dur="1" fill="hold">
                                          <p:stCondLst>
                                            <p:cond delay="0"/>
                                          </p:stCondLst>
                                        </p:cTn>
                                        <p:tgtEl>
                                          <p:spTgt spid="206"/>
                                        </p:tgtEl>
                                        <p:attrNameLst>
                                          <p:attrName>style.visibility</p:attrName>
                                        </p:attrNameLst>
                                      </p:cBhvr>
                                      <p:to>
                                        <p:strVal val="visible"/>
                                      </p:to>
                                    </p:set>
                                    <p:animEffect transition="in" filter="fade">
                                      <p:cBhvr>
                                        <p:cTn id="325" dur="500"/>
                                        <p:tgtEl>
                                          <p:spTgt spid="206"/>
                                        </p:tgtEl>
                                      </p:cBhvr>
                                    </p:animEffect>
                                  </p:childTnLst>
                                </p:cTn>
                              </p:par>
                              <p:par>
                                <p:cTn id="326" presetID="10" presetClass="entr" presetSubtype="0" fill="hold" nodeType="withEffect">
                                  <p:stCondLst>
                                    <p:cond delay="0"/>
                                  </p:stCondLst>
                                  <p:childTnLst>
                                    <p:set>
                                      <p:cBhvr>
                                        <p:cTn id="327" dur="1" fill="hold">
                                          <p:stCondLst>
                                            <p:cond delay="0"/>
                                          </p:stCondLst>
                                        </p:cTn>
                                        <p:tgtEl>
                                          <p:spTgt spid="207"/>
                                        </p:tgtEl>
                                        <p:attrNameLst>
                                          <p:attrName>style.visibility</p:attrName>
                                        </p:attrNameLst>
                                      </p:cBhvr>
                                      <p:to>
                                        <p:strVal val="visible"/>
                                      </p:to>
                                    </p:set>
                                    <p:animEffect transition="in" filter="fade">
                                      <p:cBhvr>
                                        <p:cTn id="328" dur="500"/>
                                        <p:tgtEl>
                                          <p:spTgt spid="207"/>
                                        </p:tgtEl>
                                      </p:cBhvr>
                                    </p:animEffect>
                                  </p:childTnLst>
                                </p:cTn>
                              </p:par>
                              <p:par>
                                <p:cTn id="329" presetID="10" presetClass="entr" presetSubtype="0" fill="hold" nodeType="withEffect">
                                  <p:stCondLst>
                                    <p:cond delay="0"/>
                                  </p:stCondLst>
                                  <p:childTnLst>
                                    <p:set>
                                      <p:cBhvr>
                                        <p:cTn id="330" dur="1" fill="hold">
                                          <p:stCondLst>
                                            <p:cond delay="0"/>
                                          </p:stCondLst>
                                        </p:cTn>
                                        <p:tgtEl>
                                          <p:spTgt spid="208"/>
                                        </p:tgtEl>
                                        <p:attrNameLst>
                                          <p:attrName>style.visibility</p:attrName>
                                        </p:attrNameLst>
                                      </p:cBhvr>
                                      <p:to>
                                        <p:strVal val="visible"/>
                                      </p:to>
                                    </p:set>
                                    <p:animEffect transition="in" filter="fade">
                                      <p:cBhvr>
                                        <p:cTn id="331" dur="500"/>
                                        <p:tgtEl>
                                          <p:spTgt spid="208"/>
                                        </p:tgtEl>
                                      </p:cBhvr>
                                    </p:animEffect>
                                  </p:childTnLst>
                                </p:cTn>
                              </p:par>
                              <p:par>
                                <p:cTn id="332" presetID="10" presetClass="entr" presetSubtype="0" fill="hold" nodeType="withEffect">
                                  <p:stCondLst>
                                    <p:cond delay="0"/>
                                  </p:stCondLst>
                                  <p:childTnLst>
                                    <p:set>
                                      <p:cBhvr>
                                        <p:cTn id="333" dur="1" fill="hold">
                                          <p:stCondLst>
                                            <p:cond delay="0"/>
                                          </p:stCondLst>
                                        </p:cTn>
                                        <p:tgtEl>
                                          <p:spTgt spid="209"/>
                                        </p:tgtEl>
                                        <p:attrNameLst>
                                          <p:attrName>style.visibility</p:attrName>
                                        </p:attrNameLst>
                                      </p:cBhvr>
                                      <p:to>
                                        <p:strVal val="visible"/>
                                      </p:to>
                                    </p:set>
                                    <p:animEffect transition="in" filter="fade">
                                      <p:cBhvr>
                                        <p:cTn id="334" dur="500"/>
                                        <p:tgtEl>
                                          <p:spTgt spid="209"/>
                                        </p:tgtEl>
                                      </p:cBhvr>
                                    </p:animEffect>
                                  </p:childTnLst>
                                </p:cTn>
                              </p:par>
                              <p:par>
                                <p:cTn id="335" presetID="10" presetClass="entr" presetSubtype="0" fill="hold" nodeType="withEffect">
                                  <p:stCondLst>
                                    <p:cond delay="0"/>
                                  </p:stCondLst>
                                  <p:childTnLst>
                                    <p:set>
                                      <p:cBhvr>
                                        <p:cTn id="336" dur="1" fill="hold">
                                          <p:stCondLst>
                                            <p:cond delay="0"/>
                                          </p:stCondLst>
                                        </p:cTn>
                                        <p:tgtEl>
                                          <p:spTgt spid="210"/>
                                        </p:tgtEl>
                                        <p:attrNameLst>
                                          <p:attrName>style.visibility</p:attrName>
                                        </p:attrNameLst>
                                      </p:cBhvr>
                                      <p:to>
                                        <p:strVal val="visible"/>
                                      </p:to>
                                    </p:set>
                                    <p:animEffect transition="in" filter="fade">
                                      <p:cBhvr>
                                        <p:cTn id="337" dur="500"/>
                                        <p:tgtEl>
                                          <p:spTgt spid="210"/>
                                        </p:tgtEl>
                                      </p:cBhvr>
                                    </p:animEffect>
                                  </p:childTnLst>
                                </p:cTn>
                              </p:par>
                              <p:par>
                                <p:cTn id="338" presetID="10" presetClass="entr" presetSubtype="0" fill="hold" nodeType="withEffect">
                                  <p:stCondLst>
                                    <p:cond delay="0"/>
                                  </p:stCondLst>
                                  <p:childTnLst>
                                    <p:set>
                                      <p:cBhvr>
                                        <p:cTn id="339" dur="1" fill="hold">
                                          <p:stCondLst>
                                            <p:cond delay="0"/>
                                          </p:stCondLst>
                                        </p:cTn>
                                        <p:tgtEl>
                                          <p:spTgt spid="211"/>
                                        </p:tgtEl>
                                        <p:attrNameLst>
                                          <p:attrName>style.visibility</p:attrName>
                                        </p:attrNameLst>
                                      </p:cBhvr>
                                      <p:to>
                                        <p:strVal val="visible"/>
                                      </p:to>
                                    </p:set>
                                    <p:animEffect transition="in" filter="fade">
                                      <p:cBhvr>
                                        <p:cTn id="340" dur="500"/>
                                        <p:tgtEl>
                                          <p:spTgt spid="211"/>
                                        </p:tgtEl>
                                      </p:cBhvr>
                                    </p:animEffect>
                                  </p:childTnLst>
                                </p:cTn>
                              </p:par>
                              <p:par>
                                <p:cTn id="341" presetID="10" presetClass="entr" presetSubtype="0" fill="hold" nodeType="withEffect">
                                  <p:stCondLst>
                                    <p:cond delay="0"/>
                                  </p:stCondLst>
                                  <p:childTnLst>
                                    <p:set>
                                      <p:cBhvr>
                                        <p:cTn id="342" dur="1" fill="hold">
                                          <p:stCondLst>
                                            <p:cond delay="0"/>
                                          </p:stCondLst>
                                        </p:cTn>
                                        <p:tgtEl>
                                          <p:spTgt spid="212"/>
                                        </p:tgtEl>
                                        <p:attrNameLst>
                                          <p:attrName>style.visibility</p:attrName>
                                        </p:attrNameLst>
                                      </p:cBhvr>
                                      <p:to>
                                        <p:strVal val="visible"/>
                                      </p:to>
                                    </p:set>
                                    <p:animEffect transition="in" filter="fade">
                                      <p:cBhvr>
                                        <p:cTn id="343" dur="500"/>
                                        <p:tgtEl>
                                          <p:spTgt spid="212"/>
                                        </p:tgtEl>
                                      </p:cBhvr>
                                    </p:animEffect>
                                  </p:childTnLst>
                                </p:cTn>
                              </p:par>
                              <p:par>
                                <p:cTn id="344" presetID="10" presetClass="entr" presetSubtype="0" fill="hold" nodeType="withEffect">
                                  <p:stCondLst>
                                    <p:cond delay="0"/>
                                  </p:stCondLst>
                                  <p:childTnLst>
                                    <p:set>
                                      <p:cBhvr>
                                        <p:cTn id="345" dur="1" fill="hold">
                                          <p:stCondLst>
                                            <p:cond delay="0"/>
                                          </p:stCondLst>
                                        </p:cTn>
                                        <p:tgtEl>
                                          <p:spTgt spid="213"/>
                                        </p:tgtEl>
                                        <p:attrNameLst>
                                          <p:attrName>style.visibility</p:attrName>
                                        </p:attrNameLst>
                                      </p:cBhvr>
                                      <p:to>
                                        <p:strVal val="visible"/>
                                      </p:to>
                                    </p:set>
                                    <p:animEffect transition="in" filter="fade">
                                      <p:cBhvr>
                                        <p:cTn id="346" dur="500"/>
                                        <p:tgtEl>
                                          <p:spTgt spid="213"/>
                                        </p:tgtEl>
                                      </p:cBhvr>
                                    </p:animEffect>
                                  </p:childTnLst>
                                </p:cTn>
                              </p:par>
                              <p:par>
                                <p:cTn id="347" presetID="10" presetClass="entr" presetSubtype="0" fill="hold" nodeType="withEffect">
                                  <p:stCondLst>
                                    <p:cond delay="0"/>
                                  </p:stCondLst>
                                  <p:childTnLst>
                                    <p:set>
                                      <p:cBhvr>
                                        <p:cTn id="348" dur="1" fill="hold">
                                          <p:stCondLst>
                                            <p:cond delay="0"/>
                                          </p:stCondLst>
                                        </p:cTn>
                                        <p:tgtEl>
                                          <p:spTgt spid="214"/>
                                        </p:tgtEl>
                                        <p:attrNameLst>
                                          <p:attrName>style.visibility</p:attrName>
                                        </p:attrNameLst>
                                      </p:cBhvr>
                                      <p:to>
                                        <p:strVal val="visible"/>
                                      </p:to>
                                    </p:set>
                                    <p:animEffect transition="in" filter="fade">
                                      <p:cBhvr>
                                        <p:cTn id="349" dur="500"/>
                                        <p:tgtEl>
                                          <p:spTgt spid="214"/>
                                        </p:tgtEl>
                                      </p:cBhvr>
                                    </p:animEffect>
                                  </p:childTnLst>
                                </p:cTn>
                              </p:par>
                              <p:par>
                                <p:cTn id="350" presetID="10" presetClass="entr" presetSubtype="0" fill="hold" nodeType="withEffect">
                                  <p:stCondLst>
                                    <p:cond delay="0"/>
                                  </p:stCondLst>
                                  <p:childTnLst>
                                    <p:set>
                                      <p:cBhvr>
                                        <p:cTn id="351" dur="1" fill="hold">
                                          <p:stCondLst>
                                            <p:cond delay="0"/>
                                          </p:stCondLst>
                                        </p:cTn>
                                        <p:tgtEl>
                                          <p:spTgt spid="215"/>
                                        </p:tgtEl>
                                        <p:attrNameLst>
                                          <p:attrName>style.visibility</p:attrName>
                                        </p:attrNameLst>
                                      </p:cBhvr>
                                      <p:to>
                                        <p:strVal val="visible"/>
                                      </p:to>
                                    </p:set>
                                    <p:animEffect transition="in" filter="fade">
                                      <p:cBhvr>
                                        <p:cTn id="352" dur="500"/>
                                        <p:tgtEl>
                                          <p:spTgt spid="215"/>
                                        </p:tgtEl>
                                      </p:cBhvr>
                                    </p:animEffect>
                                  </p:childTnLst>
                                </p:cTn>
                              </p:par>
                              <p:par>
                                <p:cTn id="353" presetID="10" presetClass="entr" presetSubtype="0" fill="hold" nodeType="withEffect">
                                  <p:stCondLst>
                                    <p:cond delay="0"/>
                                  </p:stCondLst>
                                  <p:childTnLst>
                                    <p:set>
                                      <p:cBhvr>
                                        <p:cTn id="354" dur="1" fill="hold">
                                          <p:stCondLst>
                                            <p:cond delay="0"/>
                                          </p:stCondLst>
                                        </p:cTn>
                                        <p:tgtEl>
                                          <p:spTgt spid="216"/>
                                        </p:tgtEl>
                                        <p:attrNameLst>
                                          <p:attrName>style.visibility</p:attrName>
                                        </p:attrNameLst>
                                      </p:cBhvr>
                                      <p:to>
                                        <p:strVal val="visible"/>
                                      </p:to>
                                    </p:set>
                                    <p:animEffect transition="in" filter="fade">
                                      <p:cBhvr>
                                        <p:cTn id="355" dur="500"/>
                                        <p:tgtEl>
                                          <p:spTgt spid="216"/>
                                        </p:tgtEl>
                                      </p:cBhvr>
                                    </p:animEffect>
                                  </p:childTnLst>
                                </p:cTn>
                              </p:par>
                              <p:par>
                                <p:cTn id="356" presetID="10" presetClass="entr" presetSubtype="0" fill="hold" nodeType="withEffect">
                                  <p:stCondLst>
                                    <p:cond delay="0"/>
                                  </p:stCondLst>
                                  <p:childTnLst>
                                    <p:set>
                                      <p:cBhvr>
                                        <p:cTn id="357" dur="1" fill="hold">
                                          <p:stCondLst>
                                            <p:cond delay="0"/>
                                          </p:stCondLst>
                                        </p:cTn>
                                        <p:tgtEl>
                                          <p:spTgt spid="217"/>
                                        </p:tgtEl>
                                        <p:attrNameLst>
                                          <p:attrName>style.visibility</p:attrName>
                                        </p:attrNameLst>
                                      </p:cBhvr>
                                      <p:to>
                                        <p:strVal val="visible"/>
                                      </p:to>
                                    </p:set>
                                    <p:animEffect transition="in" filter="fade">
                                      <p:cBhvr>
                                        <p:cTn id="358" dur="500"/>
                                        <p:tgtEl>
                                          <p:spTgt spid="217"/>
                                        </p:tgtEl>
                                      </p:cBhvr>
                                    </p:animEffect>
                                  </p:childTnLst>
                                </p:cTn>
                              </p:par>
                              <p:par>
                                <p:cTn id="359" presetID="10" presetClass="entr" presetSubtype="0" fill="hold" nodeType="withEffect">
                                  <p:stCondLst>
                                    <p:cond delay="0"/>
                                  </p:stCondLst>
                                  <p:childTnLst>
                                    <p:set>
                                      <p:cBhvr>
                                        <p:cTn id="360" dur="1" fill="hold">
                                          <p:stCondLst>
                                            <p:cond delay="0"/>
                                          </p:stCondLst>
                                        </p:cTn>
                                        <p:tgtEl>
                                          <p:spTgt spid="218"/>
                                        </p:tgtEl>
                                        <p:attrNameLst>
                                          <p:attrName>style.visibility</p:attrName>
                                        </p:attrNameLst>
                                      </p:cBhvr>
                                      <p:to>
                                        <p:strVal val="visible"/>
                                      </p:to>
                                    </p:set>
                                    <p:animEffect transition="in" filter="fade">
                                      <p:cBhvr>
                                        <p:cTn id="361" dur="500"/>
                                        <p:tgtEl>
                                          <p:spTgt spid="218"/>
                                        </p:tgtEl>
                                      </p:cBhvr>
                                    </p:animEffect>
                                  </p:childTnLst>
                                </p:cTn>
                              </p:par>
                              <p:par>
                                <p:cTn id="362" presetID="10" presetClass="entr" presetSubtype="0" fill="hold" nodeType="withEffect">
                                  <p:stCondLst>
                                    <p:cond delay="0"/>
                                  </p:stCondLst>
                                  <p:childTnLst>
                                    <p:set>
                                      <p:cBhvr>
                                        <p:cTn id="363" dur="1" fill="hold">
                                          <p:stCondLst>
                                            <p:cond delay="0"/>
                                          </p:stCondLst>
                                        </p:cTn>
                                        <p:tgtEl>
                                          <p:spTgt spid="219"/>
                                        </p:tgtEl>
                                        <p:attrNameLst>
                                          <p:attrName>style.visibility</p:attrName>
                                        </p:attrNameLst>
                                      </p:cBhvr>
                                      <p:to>
                                        <p:strVal val="visible"/>
                                      </p:to>
                                    </p:set>
                                    <p:animEffect transition="in" filter="fade">
                                      <p:cBhvr>
                                        <p:cTn id="364" dur="500"/>
                                        <p:tgtEl>
                                          <p:spTgt spid="219"/>
                                        </p:tgtEl>
                                      </p:cBhvr>
                                    </p:animEffect>
                                  </p:childTnLst>
                                </p:cTn>
                              </p:par>
                              <p:par>
                                <p:cTn id="365" presetID="10" presetClass="entr" presetSubtype="0" fill="hold" nodeType="withEffect">
                                  <p:stCondLst>
                                    <p:cond delay="0"/>
                                  </p:stCondLst>
                                  <p:childTnLst>
                                    <p:set>
                                      <p:cBhvr>
                                        <p:cTn id="366" dur="1" fill="hold">
                                          <p:stCondLst>
                                            <p:cond delay="0"/>
                                          </p:stCondLst>
                                        </p:cTn>
                                        <p:tgtEl>
                                          <p:spTgt spid="220"/>
                                        </p:tgtEl>
                                        <p:attrNameLst>
                                          <p:attrName>style.visibility</p:attrName>
                                        </p:attrNameLst>
                                      </p:cBhvr>
                                      <p:to>
                                        <p:strVal val="visible"/>
                                      </p:to>
                                    </p:set>
                                    <p:animEffect transition="in" filter="fade">
                                      <p:cBhvr>
                                        <p:cTn id="367" dur="500"/>
                                        <p:tgtEl>
                                          <p:spTgt spid="220"/>
                                        </p:tgtEl>
                                      </p:cBhvr>
                                    </p:animEffect>
                                  </p:childTnLst>
                                </p:cTn>
                              </p:par>
                              <p:par>
                                <p:cTn id="368" presetID="10" presetClass="entr" presetSubtype="0" fill="hold" nodeType="withEffect">
                                  <p:stCondLst>
                                    <p:cond delay="0"/>
                                  </p:stCondLst>
                                  <p:childTnLst>
                                    <p:set>
                                      <p:cBhvr>
                                        <p:cTn id="369" dur="1" fill="hold">
                                          <p:stCondLst>
                                            <p:cond delay="0"/>
                                          </p:stCondLst>
                                        </p:cTn>
                                        <p:tgtEl>
                                          <p:spTgt spid="221"/>
                                        </p:tgtEl>
                                        <p:attrNameLst>
                                          <p:attrName>style.visibility</p:attrName>
                                        </p:attrNameLst>
                                      </p:cBhvr>
                                      <p:to>
                                        <p:strVal val="visible"/>
                                      </p:to>
                                    </p:set>
                                    <p:animEffect transition="in" filter="fade">
                                      <p:cBhvr>
                                        <p:cTn id="370" dur="500"/>
                                        <p:tgtEl>
                                          <p:spTgt spid="221"/>
                                        </p:tgtEl>
                                      </p:cBhvr>
                                    </p:animEffect>
                                  </p:childTnLst>
                                </p:cTn>
                              </p:par>
                              <p:par>
                                <p:cTn id="371" presetID="10" presetClass="entr" presetSubtype="0" fill="hold" nodeType="withEffect">
                                  <p:stCondLst>
                                    <p:cond delay="0"/>
                                  </p:stCondLst>
                                  <p:childTnLst>
                                    <p:set>
                                      <p:cBhvr>
                                        <p:cTn id="372" dur="1" fill="hold">
                                          <p:stCondLst>
                                            <p:cond delay="0"/>
                                          </p:stCondLst>
                                        </p:cTn>
                                        <p:tgtEl>
                                          <p:spTgt spid="222"/>
                                        </p:tgtEl>
                                        <p:attrNameLst>
                                          <p:attrName>style.visibility</p:attrName>
                                        </p:attrNameLst>
                                      </p:cBhvr>
                                      <p:to>
                                        <p:strVal val="visible"/>
                                      </p:to>
                                    </p:set>
                                    <p:animEffect transition="in" filter="fade">
                                      <p:cBhvr>
                                        <p:cTn id="373" dur="500"/>
                                        <p:tgtEl>
                                          <p:spTgt spid="222"/>
                                        </p:tgtEl>
                                      </p:cBhvr>
                                    </p:animEffect>
                                  </p:childTnLst>
                                </p:cTn>
                              </p:par>
                              <p:par>
                                <p:cTn id="374" presetID="10" presetClass="entr" presetSubtype="0" fill="hold" nodeType="withEffect">
                                  <p:stCondLst>
                                    <p:cond delay="0"/>
                                  </p:stCondLst>
                                  <p:childTnLst>
                                    <p:set>
                                      <p:cBhvr>
                                        <p:cTn id="375" dur="1" fill="hold">
                                          <p:stCondLst>
                                            <p:cond delay="0"/>
                                          </p:stCondLst>
                                        </p:cTn>
                                        <p:tgtEl>
                                          <p:spTgt spid="223"/>
                                        </p:tgtEl>
                                        <p:attrNameLst>
                                          <p:attrName>style.visibility</p:attrName>
                                        </p:attrNameLst>
                                      </p:cBhvr>
                                      <p:to>
                                        <p:strVal val="visible"/>
                                      </p:to>
                                    </p:set>
                                    <p:animEffect transition="in" filter="fade">
                                      <p:cBhvr>
                                        <p:cTn id="376" dur="500"/>
                                        <p:tgtEl>
                                          <p:spTgt spid="223"/>
                                        </p:tgtEl>
                                      </p:cBhvr>
                                    </p:animEffect>
                                  </p:childTnLst>
                                </p:cTn>
                              </p:par>
                              <p:par>
                                <p:cTn id="377" presetID="10" presetClass="entr" presetSubtype="0" fill="hold" nodeType="withEffect">
                                  <p:stCondLst>
                                    <p:cond delay="0"/>
                                  </p:stCondLst>
                                  <p:childTnLst>
                                    <p:set>
                                      <p:cBhvr>
                                        <p:cTn id="378" dur="1" fill="hold">
                                          <p:stCondLst>
                                            <p:cond delay="0"/>
                                          </p:stCondLst>
                                        </p:cTn>
                                        <p:tgtEl>
                                          <p:spTgt spid="224"/>
                                        </p:tgtEl>
                                        <p:attrNameLst>
                                          <p:attrName>style.visibility</p:attrName>
                                        </p:attrNameLst>
                                      </p:cBhvr>
                                      <p:to>
                                        <p:strVal val="visible"/>
                                      </p:to>
                                    </p:set>
                                    <p:animEffect transition="in" filter="fade">
                                      <p:cBhvr>
                                        <p:cTn id="379" dur="500"/>
                                        <p:tgtEl>
                                          <p:spTgt spid="224"/>
                                        </p:tgtEl>
                                      </p:cBhvr>
                                    </p:animEffect>
                                  </p:childTnLst>
                                </p:cTn>
                              </p:par>
                              <p:par>
                                <p:cTn id="380" presetID="10" presetClass="entr" presetSubtype="0" fill="hold" nodeType="withEffect">
                                  <p:stCondLst>
                                    <p:cond delay="0"/>
                                  </p:stCondLst>
                                  <p:childTnLst>
                                    <p:set>
                                      <p:cBhvr>
                                        <p:cTn id="381" dur="1" fill="hold">
                                          <p:stCondLst>
                                            <p:cond delay="0"/>
                                          </p:stCondLst>
                                        </p:cTn>
                                        <p:tgtEl>
                                          <p:spTgt spid="225"/>
                                        </p:tgtEl>
                                        <p:attrNameLst>
                                          <p:attrName>style.visibility</p:attrName>
                                        </p:attrNameLst>
                                      </p:cBhvr>
                                      <p:to>
                                        <p:strVal val="visible"/>
                                      </p:to>
                                    </p:set>
                                    <p:animEffect transition="in" filter="fade">
                                      <p:cBhvr>
                                        <p:cTn id="382" dur="500"/>
                                        <p:tgtEl>
                                          <p:spTgt spid="225"/>
                                        </p:tgtEl>
                                      </p:cBhvr>
                                    </p:animEffect>
                                  </p:childTnLst>
                                </p:cTn>
                              </p:par>
                              <p:par>
                                <p:cTn id="383" presetID="10" presetClass="entr" presetSubtype="0" fill="hold" nodeType="withEffect">
                                  <p:stCondLst>
                                    <p:cond delay="0"/>
                                  </p:stCondLst>
                                  <p:childTnLst>
                                    <p:set>
                                      <p:cBhvr>
                                        <p:cTn id="384" dur="1" fill="hold">
                                          <p:stCondLst>
                                            <p:cond delay="0"/>
                                          </p:stCondLst>
                                        </p:cTn>
                                        <p:tgtEl>
                                          <p:spTgt spid="231"/>
                                        </p:tgtEl>
                                        <p:attrNameLst>
                                          <p:attrName>style.visibility</p:attrName>
                                        </p:attrNameLst>
                                      </p:cBhvr>
                                      <p:to>
                                        <p:strVal val="visible"/>
                                      </p:to>
                                    </p:set>
                                    <p:animEffect transition="in" filter="fade">
                                      <p:cBhvr>
                                        <p:cTn id="385" dur="500"/>
                                        <p:tgtEl>
                                          <p:spTgt spid="231"/>
                                        </p:tgtEl>
                                      </p:cBhvr>
                                    </p:animEffect>
                                  </p:childTnLst>
                                </p:cTn>
                              </p:par>
                              <p:par>
                                <p:cTn id="386" presetID="10" presetClass="entr" presetSubtype="0" fill="hold" nodeType="withEffect">
                                  <p:stCondLst>
                                    <p:cond delay="0"/>
                                  </p:stCondLst>
                                  <p:childTnLst>
                                    <p:set>
                                      <p:cBhvr>
                                        <p:cTn id="387" dur="1" fill="hold">
                                          <p:stCondLst>
                                            <p:cond delay="0"/>
                                          </p:stCondLst>
                                        </p:cTn>
                                        <p:tgtEl>
                                          <p:spTgt spid="232"/>
                                        </p:tgtEl>
                                        <p:attrNameLst>
                                          <p:attrName>style.visibility</p:attrName>
                                        </p:attrNameLst>
                                      </p:cBhvr>
                                      <p:to>
                                        <p:strVal val="visible"/>
                                      </p:to>
                                    </p:set>
                                    <p:animEffect transition="in" filter="fade">
                                      <p:cBhvr>
                                        <p:cTn id="388" dur="500"/>
                                        <p:tgtEl>
                                          <p:spTgt spid="232"/>
                                        </p:tgtEl>
                                      </p:cBhvr>
                                    </p:animEffect>
                                  </p:childTnLst>
                                </p:cTn>
                              </p:par>
                              <p:par>
                                <p:cTn id="389" presetID="10" presetClass="entr" presetSubtype="0" fill="hold" nodeType="withEffect">
                                  <p:stCondLst>
                                    <p:cond delay="0"/>
                                  </p:stCondLst>
                                  <p:childTnLst>
                                    <p:set>
                                      <p:cBhvr>
                                        <p:cTn id="390" dur="1" fill="hold">
                                          <p:stCondLst>
                                            <p:cond delay="0"/>
                                          </p:stCondLst>
                                        </p:cTn>
                                        <p:tgtEl>
                                          <p:spTgt spid="233"/>
                                        </p:tgtEl>
                                        <p:attrNameLst>
                                          <p:attrName>style.visibility</p:attrName>
                                        </p:attrNameLst>
                                      </p:cBhvr>
                                      <p:to>
                                        <p:strVal val="visible"/>
                                      </p:to>
                                    </p:set>
                                    <p:animEffect transition="in" filter="fade">
                                      <p:cBhvr>
                                        <p:cTn id="391" dur="500"/>
                                        <p:tgtEl>
                                          <p:spTgt spid="233"/>
                                        </p:tgtEl>
                                      </p:cBhvr>
                                    </p:animEffect>
                                  </p:childTnLst>
                                </p:cTn>
                              </p:par>
                              <p:par>
                                <p:cTn id="392" presetID="10" presetClass="entr" presetSubtype="0" fill="hold" nodeType="withEffect">
                                  <p:stCondLst>
                                    <p:cond delay="0"/>
                                  </p:stCondLst>
                                  <p:childTnLst>
                                    <p:set>
                                      <p:cBhvr>
                                        <p:cTn id="393" dur="1" fill="hold">
                                          <p:stCondLst>
                                            <p:cond delay="0"/>
                                          </p:stCondLst>
                                        </p:cTn>
                                        <p:tgtEl>
                                          <p:spTgt spid="234"/>
                                        </p:tgtEl>
                                        <p:attrNameLst>
                                          <p:attrName>style.visibility</p:attrName>
                                        </p:attrNameLst>
                                      </p:cBhvr>
                                      <p:to>
                                        <p:strVal val="visible"/>
                                      </p:to>
                                    </p:set>
                                    <p:animEffect transition="in" filter="fade">
                                      <p:cBhvr>
                                        <p:cTn id="394" dur="500"/>
                                        <p:tgtEl>
                                          <p:spTgt spid="234"/>
                                        </p:tgtEl>
                                      </p:cBhvr>
                                    </p:animEffect>
                                  </p:childTnLst>
                                </p:cTn>
                              </p:par>
                              <p:par>
                                <p:cTn id="395" presetID="10" presetClass="entr" presetSubtype="0" fill="hold" nodeType="withEffect">
                                  <p:stCondLst>
                                    <p:cond delay="0"/>
                                  </p:stCondLst>
                                  <p:childTnLst>
                                    <p:set>
                                      <p:cBhvr>
                                        <p:cTn id="396" dur="1" fill="hold">
                                          <p:stCondLst>
                                            <p:cond delay="0"/>
                                          </p:stCondLst>
                                        </p:cTn>
                                        <p:tgtEl>
                                          <p:spTgt spid="235"/>
                                        </p:tgtEl>
                                        <p:attrNameLst>
                                          <p:attrName>style.visibility</p:attrName>
                                        </p:attrNameLst>
                                      </p:cBhvr>
                                      <p:to>
                                        <p:strVal val="visible"/>
                                      </p:to>
                                    </p:set>
                                    <p:animEffect transition="in" filter="fade">
                                      <p:cBhvr>
                                        <p:cTn id="397" dur="500"/>
                                        <p:tgtEl>
                                          <p:spTgt spid="235"/>
                                        </p:tgtEl>
                                      </p:cBhvr>
                                    </p:animEffect>
                                  </p:childTnLst>
                                </p:cTn>
                              </p:par>
                              <p:par>
                                <p:cTn id="398" presetID="10" presetClass="entr" presetSubtype="0" fill="hold" nodeType="withEffect">
                                  <p:stCondLst>
                                    <p:cond delay="0"/>
                                  </p:stCondLst>
                                  <p:childTnLst>
                                    <p:set>
                                      <p:cBhvr>
                                        <p:cTn id="399" dur="1" fill="hold">
                                          <p:stCondLst>
                                            <p:cond delay="0"/>
                                          </p:stCondLst>
                                        </p:cTn>
                                        <p:tgtEl>
                                          <p:spTgt spid="236"/>
                                        </p:tgtEl>
                                        <p:attrNameLst>
                                          <p:attrName>style.visibility</p:attrName>
                                        </p:attrNameLst>
                                      </p:cBhvr>
                                      <p:to>
                                        <p:strVal val="visible"/>
                                      </p:to>
                                    </p:set>
                                    <p:animEffect transition="in" filter="fade">
                                      <p:cBhvr>
                                        <p:cTn id="400" dur="500"/>
                                        <p:tgtEl>
                                          <p:spTgt spid="236"/>
                                        </p:tgtEl>
                                      </p:cBhvr>
                                    </p:animEffect>
                                  </p:childTnLst>
                                </p:cTn>
                              </p:par>
                              <p:par>
                                <p:cTn id="401" presetID="10" presetClass="entr" presetSubtype="0" fill="hold" nodeType="withEffect">
                                  <p:stCondLst>
                                    <p:cond delay="0"/>
                                  </p:stCondLst>
                                  <p:childTnLst>
                                    <p:set>
                                      <p:cBhvr>
                                        <p:cTn id="402" dur="1" fill="hold">
                                          <p:stCondLst>
                                            <p:cond delay="0"/>
                                          </p:stCondLst>
                                        </p:cTn>
                                        <p:tgtEl>
                                          <p:spTgt spid="237"/>
                                        </p:tgtEl>
                                        <p:attrNameLst>
                                          <p:attrName>style.visibility</p:attrName>
                                        </p:attrNameLst>
                                      </p:cBhvr>
                                      <p:to>
                                        <p:strVal val="visible"/>
                                      </p:to>
                                    </p:set>
                                    <p:animEffect transition="in" filter="fade">
                                      <p:cBhvr>
                                        <p:cTn id="403" dur="500"/>
                                        <p:tgtEl>
                                          <p:spTgt spid="237"/>
                                        </p:tgtEl>
                                      </p:cBhvr>
                                    </p:animEffect>
                                  </p:childTnLst>
                                </p:cTn>
                              </p:par>
                              <p:par>
                                <p:cTn id="404" presetID="10" presetClass="entr" presetSubtype="0" fill="hold" nodeType="withEffect">
                                  <p:stCondLst>
                                    <p:cond delay="0"/>
                                  </p:stCondLst>
                                  <p:childTnLst>
                                    <p:set>
                                      <p:cBhvr>
                                        <p:cTn id="405" dur="1" fill="hold">
                                          <p:stCondLst>
                                            <p:cond delay="0"/>
                                          </p:stCondLst>
                                        </p:cTn>
                                        <p:tgtEl>
                                          <p:spTgt spid="238"/>
                                        </p:tgtEl>
                                        <p:attrNameLst>
                                          <p:attrName>style.visibility</p:attrName>
                                        </p:attrNameLst>
                                      </p:cBhvr>
                                      <p:to>
                                        <p:strVal val="visible"/>
                                      </p:to>
                                    </p:set>
                                    <p:animEffect transition="in" filter="fade">
                                      <p:cBhvr>
                                        <p:cTn id="406" dur="500"/>
                                        <p:tgtEl>
                                          <p:spTgt spid="238"/>
                                        </p:tgtEl>
                                      </p:cBhvr>
                                    </p:animEffect>
                                  </p:childTnLst>
                                </p:cTn>
                              </p:par>
                              <p:par>
                                <p:cTn id="407" presetID="10" presetClass="entr" presetSubtype="0" fill="hold" nodeType="withEffect">
                                  <p:stCondLst>
                                    <p:cond delay="0"/>
                                  </p:stCondLst>
                                  <p:childTnLst>
                                    <p:set>
                                      <p:cBhvr>
                                        <p:cTn id="408" dur="1" fill="hold">
                                          <p:stCondLst>
                                            <p:cond delay="0"/>
                                          </p:stCondLst>
                                        </p:cTn>
                                        <p:tgtEl>
                                          <p:spTgt spid="239"/>
                                        </p:tgtEl>
                                        <p:attrNameLst>
                                          <p:attrName>style.visibility</p:attrName>
                                        </p:attrNameLst>
                                      </p:cBhvr>
                                      <p:to>
                                        <p:strVal val="visible"/>
                                      </p:to>
                                    </p:set>
                                    <p:animEffect transition="in" filter="fade">
                                      <p:cBhvr>
                                        <p:cTn id="409" dur="500"/>
                                        <p:tgtEl>
                                          <p:spTgt spid="239"/>
                                        </p:tgtEl>
                                      </p:cBhvr>
                                    </p:animEffect>
                                  </p:childTnLst>
                                </p:cTn>
                              </p:par>
                              <p:par>
                                <p:cTn id="410" presetID="10" presetClass="entr" presetSubtype="0" fill="hold" nodeType="withEffect">
                                  <p:stCondLst>
                                    <p:cond delay="0"/>
                                  </p:stCondLst>
                                  <p:childTnLst>
                                    <p:set>
                                      <p:cBhvr>
                                        <p:cTn id="411" dur="1" fill="hold">
                                          <p:stCondLst>
                                            <p:cond delay="0"/>
                                          </p:stCondLst>
                                        </p:cTn>
                                        <p:tgtEl>
                                          <p:spTgt spid="240"/>
                                        </p:tgtEl>
                                        <p:attrNameLst>
                                          <p:attrName>style.visibility</p:attrName>
                                        </p:attrNameLst>
                                      </p:cBhvr>
                                      <p:to>
                                        <p:strVal val="visible"/>
                                      </p:to>
                                    </p:set>
                                    <p:animEffect transition="in" filter="fade">
                                      <p:cBhvr>
                                        <p:cTn id="412" dur="500"/>
                                        <p:tgtEl>
                                          <p:spTgt spid="240"/>
                                        </p:tgtEl>
                                      </p:cBhvr>
                                    </p:animEffect>
                                  </p:childTnLst>
                                </p:cTn>
                              </p:par>
                              <p:par>
                                <p:cTn id="413" presetID="10" presetClass="entr" presetSubtype="0" fill="hold" nodeType="withEffect">
                                  <p:stCondLst>
                                    <p:cond delay="0"/>
                                  </p:stCondLst>
                                  <p:childTnLst>
                                    <p:set>
                                      <p:cBhvr>
                                        <p:cTn id="414" dur="1" fill="hold">
                                          <p:stCondLst>
                                            <p:cond delay="0"/>
                                          </p:stCondLst>
                                        </p:cTn>
                                        <p:tgtEl>
                                          <p:spTgt spid="241"/>
                                        </p:tgtEl>
                                        <p:attrNameLst>
                                          <p:attrName>style.visibility</p:attrName>
                                        </p:attrNameLst>
                                      </p:cBhvr>
                                      <p:to>
                                        <p:strVal val="visible"/>
                                      </p:to>
                                    </p:set>
                                    <p:animEffect transition="in" filter="fade">
                                      <p:cBhvr>
                                        <p:cTn id="415" dur="500"/>
                                        <p:tgtEl>
                                          <p:spTgt spid="241"/>
                                        </p:tgtEl>
                                      </p:cBhvr>
                                    </p:animEffect>
                                  </p:childTnLst>
                                </p:cTn>
                              </p:par>
                              <p:par>
                                <p:cTn id="416" presetID="10" presetClass="entr" presetSubtype="0" fill="hold" nodeType="withEffect">
                                  <p:stCondLst>
                                    <p:cond delay="0"/>
                                  </p:stCondLst>
                                  <p:childTnLst>
                                    <p:set>
                                      <p:cBhvr>
                                        <p:cTn id="417" dur="1" fill="hold">
                                          <p:stCondLst>
                                            <p:cond delay="0"/>
                                          </p:stCondLst>
                                        </p:cTn>
                                        <p:tgtEl>
                                          <p:spTgt spid="242"/>
                                        </p:tgtEl>
                                        <p:attrNameLst>
                                          <p:attrName>style.visibility</p:attrName>
                                        </p:attrNameLst>
                                      </p:cBhvr>
                                      <p:to>
                                        <p:strVal val="visible"/>
                                      </p:to>
                                    </p:set>
                                    <p:animEffect transition="in" filter="fade">
                                      <p:cBhvr>
                                        <p:cTn id="418" dur="500"/>
                                        <p:tgtEl>
                                          <p:spTgt spid="242"/>
                                        </p:tgtEl>
                                      </p:cBhvr>
                                    </p:animEffect>
                                  </p:childTnLst>
                                </p:cTn>
                              </p:par>
                              <p:par>
                                <p:cTn id="419" presetID="10" presetClass="entr" presetSubtype="0" fill="hold" nodeType="withEffect">
                                  <p:stCondLst>
                                    <p:cond delay="0"/>
                                  </p:stCondLst>
                                  <p:childTnLst>
                                    <p:set>
                                      <p:cBhvr>
                                        <p:cTn id="420" dur="1" fill="hold">
                                          <p:stCondLst>
                                            <p:cond delay="0"/>
                                          </p:stCondLst>
                                        </p:cTn>
                                        <p:tgtEl>
                                          <p:spTgt spid="243"/>
                                        </p:tgtEl>
                                        <p:attrNameLst>
                                          <p:attrName>style.visibility</p:attrName>
                                        </p:attrNameLst>
                                      </p:cBhvr>
                                      <p:to>
                                        <p:strVal val="visible"/>
                                      </p:to>
                                    </p:set>
                                    <p:animEffect transition="in" filter="fade">
                                      <p:cBhvr>
                                        <p:cTn id="421" dur="500"/>
                                        <p:tgtEl>
                                          <p:spTgt spid="243"/>
                                        </p:tgtEl>
                                      </p:cBhvr>
                                    </p:animEffect>
                                  </p:childTnLst>
                                </p:cTn>
                              </p:par>
                              <p:par>
                                <p:cTn id="422" presetID="10" presetClass="entr" presetSubtype="0" fill="hold" nodeType="withEffect">
                                  <p:stCondLst>
                                    <p:cond delay="0"/>
                                  </p:stCondLst>
                                  <p:childTnLst>
                                    <p:set>
                                      <p:cBhvr>
                                        <p:cTn id="423" dur="1" fill="hold">
                                          <p:stCondLst>
                                            <p:cond delay="0"/>
                                          </p:stCondLst>
                                        </p:cTn>
                                        <p:tgtEl>
                                          <p:spTgt spid="244"/>
                                        </p:tgtEl>
                                        <p:attrNameLst>
                                          <p:attrName>style.visibility</p:attrName>
                                        </p:attrNameLst>
                                      </p:cBhvr>
                                      <p:to>
                                        <p:strVal val="visible"/>
                                      </p:to>
                                    </p:set>
                                    <p:animEffect transition="in" filter="fade">
                                      <p:cBhvr>
                                        <p:cTn id="424" dur="500"/>
                                        <p:tgtEl>
                                          <p:spTgt spid="244"/>
                                        </p:tgtEl>
                                      </p:cBhvr>
                                    </p:animEffect>
                                  </p:childTnLst>
                                </p:cTn>
                              </p:par>
                              <p:par>
                                <p:cTn id="425" presetID="10" presetClass="entr" presetSubtype="0" fill="hold" nodeType="withEffect">
                                  <p:stCondLst>
                                    <p:cond delay="0"/>
                                  </p:stCondLst>
                                  <p:childTnLst>
                                    <p:set>
                                      <p:cBhvr>
                                        <p:cTn id="426" dur="1" fill="hold">
                                          <p:stCondLst>
                                            <p:cond delay="0"/>
                                          </p:stCondLst>
                                        </p:cTn>
                                        <p:tgtEl>
                                          <p:spTgt spid="245"/>
                                        </p:tgtEl>
                                        <p:attrNameLst>
                                          <p:attrName>style.visibility</p:attrName>
                                        </p:attrNameLst>
                                      </p:cBhvr>
                                      <p:to>
                                        <p:strVal val="visible"/>
                                      </p:to>
                                    </p:set>
                                    <p:animEffect transition="in" filter="fade">
                                      <p:cBhvr>
                                        <p:cTn id="427" dur="500"/>
                                        <p:tgtEl>
                                          <p:spTgt spid="245"/>
                                        </p:tgtEl>
                                      </p:cBhvr>
                                    </p:animEffect>
                                  </p:childTnLst>
                                </p:cTn>
                              </p:par>
                              <p:par>
                                <p:cTn id="428" presetID="10" presetClass="entr" presetSubtype="0" fill="hold" nodeType="withEffect">
                                  <p:stCondLst>
                                    <p:cond delay="0"/>
                                  </p:stCondLst>
                                  <p:childTnLst>
                                    <p:set>
                                      <p:cBhvr>
                                        <p:cTn id="429" dur="1" fill="hold">
                                          <p:stCondLst>
                                            <p:cond delay="0"/>
                                          </p:stCondLst>
                                        </p:cTn>
                                        <p:tgtEl>
                                          <p:spTgt spid="246"/>
                                        </p:tgtEl>
                                        <p:attrNameLst>
                                          <p:attrName>style.visibility</p:attrName>
                                        </p:attrNameLst>
                                      </p:cBhvr>
                                      <p:to>
                                        <p:strVal val="visible"/>
                                      </p:to>
                                    </p:set>
                                    <p:animEffect transition="in" filter="fade">
                                      <p:cBhvr>
                                        <p:cTn id="430" dur="500"/>
                                        <p:tgtEl>
                                          <p:spTgt spid="246"/>
                                        </p:tgtEl>
                                      </p:cBhvr>
                                    </p:animEffect>
                                  </p:childTnLst>
                                </p:cTn>
                              </p:par>
                              <p:par>
                                <p:cTn id="431" presetID="10" presetClass="entr" presetSubtype="0" fill="hold" nodeType="withEffect">
                                  <p:stCondLst>
                                    <p:cond delay="0"/>
                                  </p:stCondLst>
                                  <p:childTnLst>
                                    <p:set>
                                      <p:cBhvr>
                                        <p:cTn id="432" dur="1" fill="hold">
                                          <p:stCondLst>
                                            <p:cond delay="0"/>
                                          </p:stCondLst>
                                        </p:cTn>
                                        <p:tgtEl>
                                          <p:spTgt spid="247"/>
                                        </p:tgtEl>
                                        <p:attrNameLst>
                                          <p:attrName>style.visibility</p:attrName>
                                        </p:attrNameLst>
                                      </p:cBhvr>
                                      <p:to>
                                        <p:strVal val="visible"/>
                                      </p:to>
                                    </p:set>
                                    <p:animEffect transition="in" filter="fade">
                                      <p:cBhvr>
                                        <p:cTn id="433" dur="500"/>
                                        <p:tgtEl>
                                          <p:spTgt spid="247"/>
                                        </p:tgtEl>
                                      </p:cBhvr>
                                    </p:animEffect>
                                  </p:childTnLst>
                                </p:cTn>
                              </p:par>
                              <p:par>
                                <p:cTn id="434" presetID="10" presetClass="entr" presetSubtype="0" fill="hold" nodeType="withEffect">
                                  <p:stCondLst>
                                    <p:cond delay="0"/>
                                  </p:stCondLst>
                                  <p:childTnLst>
                                    <p:set>
                                      <p:cBhvr>
                                        <p:cTn id="435" dur="1" fill="hold">
                                          <p:stCondLst>
                                            <p:cond delay="0"/>
                                          </p:stCondLst>
                                        </p:cTn>
                                        <p:tgtEl>
                                          <p:spTgt spid="248"/>
                                        </p:tgtEl>
                                        <p:attrNameLst>
                                          <p:attrName>style.visibility</p:attrName>
                                        </p:attrNameLst>
                                      </p:cBhvr>
                                      <p:to>
                                        <p:strVal val="visible"/>
                                      </p:to>
                                    </p:set>
                                    <p:animEffect transition="in" filter="fade">
                                      <p:cBhvr>
                                        <p:cTn id="436" dur="500"/>
                                        <p:tgtEl>
                                          <p:spTgt spid="248"/>
                                        </p:tgtEl>
                                      </p:cBhvr>
                                    </p:animEffect>
                                  </p:childTnLst>
                                </p:cTn>
                              </p:par>
                              <p:par>
                                <p:cTn id="437" presetID="10" presetClass="entr" presetSubtype="0" fill="hold" nodeType="withEffect">
                                  <p:stCondLst>
                                    <p:cond delay="0"/>
                                  </p:stCondLst>
                                  <p:childTnLst>
                                    <p:set>
                                      <p:cBhvr>
                                        <p:cTn id="438" dur="1" fill="hold">
                                          <p:stCondLst>
                                            <p:cond delay="0"/>
                                          </p:stCondLst>
                                        </p:cTn>
                                        <p:tgtEl>
                                          <p:spTgt spid="249"/>
                                        </p:tgtEl>
                                        <p:attrNameLst>
                                          <p:attrName>style.visibility</p:attrName>
                                        </p:attrNameLst>
                                      </p:cBhvr>
                                      <p:to>
                                        <p:strVal val="visible"/>
                                      </p:to>
                                    </p:set>
                                    <p:animEffect transition="in" filter="fade">
                                      <p:cBhvr>
                                        <p:cTn id="439" dur="500"/>
                                        <p:tgtEl>
                                          <p:spTgt spid="249"/>
                                        </p:tgtEl>
                                      </p:cBhvr>
                                    </p:animEffect>
                                  </p:childTnLst>
                                </p:cTn>
                              </p:par>
                              <p:par>
                                <p:cTn id="440" presetID="10" presetClass="entr" presetSubtype="0" fill="hold" nodeType="withEffect">
                                  <p:stCondLst>
                                    <p:cond delay="0"/>
                                  </p:stCondLst>
                                  <p:childTnLst>
                                    <p:set>
                                      <p:cBhvr>
                                        <p:cTn id="441" dur="1" fill="hold">
                                          <p:stCondLst>
                                            <p:cond delay="0"/>
                                          </p:stCondLst>
                                        </p:cTn>
                                        <p:tgtEl>
                                          <p:spTgt spid="250"/>
                                        </p:tgtEl>
                                        <p:attrNameLst>
                                          <p:attrName>style.visibility</p:attrName>
                                        </p:attrNameLst>
                                      </p:cBhvr>
                                      <p:to>
                                        <p:strVal val="visible"/>
                                      </p:to>
                                    </p:set>
                                    <p:animEffect transition="in" filter="fade">
                                      <p:cBhvr>
                                        <p:cTn id="442" dur="500"/>
                                        <p:tgtEl>
                                          <p:spTgt spid="250"/>
                                        </p:tgtEl>
                                      </p:cBhvr>
                                    </p:animEffect>
                                  </p:childTnLst>
                                </p:cTn>
                              </p:par>
                              <p:par>
                                <p:cTn id="443" presetID="10" presetClass="entr" presetSubtype="0" fill="hold" nodeType="withEffect">
                                  <p:stCondLst>
                                    <p:cond delay="0"/>
                                  </p:stCondLst>
                                  <p:childTnLst>
                                    <p:set>
                                      <p:cBhvr>
                                        <p:cTn id="444" dur="1" fill="hold">
                                          <p:stCondLst>
                                            <p:cond delay="0"/>
                                          </p:stCondLst>
                                        </p:cTn>
                                        <p:tgtEl>
                                          <p:spTgt spid="251"/>
                                        </p:tgtEl>
                                        <p:attrNameLst>
                                          <p:attrName>style.visibility</p:attrName>
                                        </p:attrNameLst>
                                      </p:cBhvr>
                                      <p:to>
                                        <p:strVal val="visible"/>
                                      </p:to>
                                    </p:set>
                                    <p:animEffect transition="in" filter="fade">
                                      <p:cBhvr>
                                        <p:cTn id="445" dur="500"/>
                                        <p:tgtEl>
                                          <p:spTgt spid="251"/>
                                        </p:tgtEl>
                                      </p:cBhvr>
                                    </p:animEffect>
                                  </p:childTnLst>
                                </p:cTn>
                              </p:par>
                              <p:par>
                                <p:cTn id="446" presetID="10" presetClass="entr" presetSubtype="0" fill="hold" nodeType="withEffect">
                                  <p:stCondLst>
                                    <p:cond delay="0"/>
                                  </p:stCondLst>
                                  <p:childTnLst>
                                    <p:set>
                                      <p:cBhvr>
                                        <p:cTn id="447" dur="1" fill="hold">
                                          <p:stCondLst>
                                            <p:cond delay="0"/>
                                          </p:stCondLst>
                                        </p:cTn>
                                        <p:tgtEl>
                                          <p:spTgt spid="252"/>
                                        </p:tgtEl>
                                        <p:attrNameLst>
                                          <p:attrName>style.visibility</p:attrName>
                                        </p:attrNameLst>
                                      </p:cBhvr>
                                      <p:to>
                                        <p:strVal val="visible"/>
                                      </p:to>
                                    </p:set>
                                    <p:animEffect transition="in" filter="fade">
                                      <p:cBhvr>
                                        <p:cTn id="448" dur="500"/>
                                        <p:tgtEl>
                                          <p:spTgt spid="252"/>
                                        </p:tgtEl>
                                      </p:cBhvr>
                                    </p:animEffect>
                                  </p:childTnLst>
                                </p:cTn>
                              </p:par>
                              <p:par>
                                <p:cTn id="449" presetID="10" presetClass="entr" presetSubtype="0" fill="hold" nodeType="withEffect">
                                  <p:stCondLst>
                                    <p:cond delay="0"/>
                                  </p:stCondLst>
                                  <p:childTnLst>
                                    <p:set>
                                      <p:cBhvr>
                                        <p:cTn id="450" dur="1" fill="hold">
                                          <p:stCondLst>
                                            <p:cond delay="0"/>
                                          </p:stCondLst>
                                        </p:cTn>
                                        <p:tgtEl>
                                          <p:spTgt spid="253"/>
                                        </p:tgtEl>
                                        <p:attrNameLst>
                                          <p:attrName>style.visibility</p:attrName>
                                        </p:attrNameLst>
                                      </p:cBhvr>
                                      <p:to>
                                        <p:strVal val="visible"/>
                                      </p:to>
                                    </p:set>
                                    <p:animEffect transition="in" filter="fade">
                                      <p:cBhvr>
                                        <p:cTn id="451" dur="500"/>
                                        <p:tgtEl>
                                          <p:spTgt spid="253"/>
                                        </p:tgtEl>
                                      </p:cBhvr>
                                    </p:animEffect>
                                  </p:childTnLst>
                                </p:cTn>
                              </p:par>
                              <p:par>
                                <p:cTn id="452" presetID="10" presetClass="entr" presetSubtype="0" fill="hold" nodeType="withEffect">
                                  <p:stCondLst>
                                    <p:cond delay="0"/>
                                  </p:stCondLst>
                                  <p:childTnLst>
                                    <p:set>
                                      <p:cBhvr>
                                        <p:cTn id="453" dur="1" fill="hold">
                                          <p:stCondLst>
                                            <p:cond delay="0"/>
                                          </p:stCondLst>
                                        </p:cTn>
                                        <p:tgtEl>
                                          <p:spTgt spid="254"/>
                                        </p:tgtEl>
                                        <p:attrNameLst>
                                          <p:attrName>style.visibility</p:attrName>
                                        </p:attrNameLst>
                                      </p:cBhvr>
                                      <p:to>
                                        <p:strVal val="visible"/>
                                      </p:to>
                                    </p:set>
                                    <p:animEffect transition="in" filter="fade">
                                      <p:cBhvr>
                                        <p:cTn id="454" dur="500"/>
                                        <p:tgtEl>
                                          <p:spTgt spid="254"/>
                                        </p:tgtEl>
                                      </p:cBhvr>
                                    </p:animEffect>
                                  </p:childTnLst>
                                </p:cTn>
                              </p:par>
                              <p:par>
                                <p:cTn id="455" presetID="10" presetClass="entr" presetSubtype="0" fill="hold" nodeType="withEffect">
                                  <p:stCondLst>
                                    <p:cond delay="0"/>
                                  </p:stCondLst>
                                  <p:childTnLst>
                                    <p:set>
                                      <p:cBhvr>
                                        <p:cTn id="456" dur="1" fill="hold">
                                          <p:stCondLst>
                                            <p:cond delay="0"/>
                                          </p:stCondLst>
                                        </p:cTn>
                                        <p:tgtEl>
                                          <p:spTgt spid="255"/>
                                        </p:tgtEl>
                                        <p:attrNameLst>
                                          <p:attrName>style.visibility</p:attrName>
                                        </p:attrNameLst>
                                      </p:cBhvr>
                                      <p:to>
                                        <p:strVal val="visible"/>
                                      </p:to>
                                    </p:set>
                                    <p:animEffect transition="in" filter="fade">
                                      <p:cBhvr>
                                        <p:cTn id="457" dur="500"/>
                                        <p:tgtEl>
                                          <p:spTgt spid="255"/>
                                        </p:tgtEl>
                                      </p:cBhvr>
                                    </p:animEffect>
                                  </p:childTnLst>
                                </p:cTn>
                              </p:par>
                              <p:par>
                                <p:cTn id="458" presetID="10" presetClass="entr" presetSubtype="0" fill="hold" nodeType="withEffect">
                                  <p:stCondLst>
                                    <p:cond delay="0"/>
                                  </p:stCondLst>
                                  <p:childTnLst>
                                    <p:set>
                                      <p:cBhvr>
                                        <p:cTn id="459" dur="1" fill="hold">
                                          <p:stCondLst>
                                            <p:cond delay="0"/>
                                          </p:stCondLst>
                                        </p:cTn>
                                        <p:tgtEl>
                                          <p:spTgt spid="256"/>
                                        </p:tgtEl>
                                        <p:attrNameLst>
                                          <p:attrName>style.visibility</p:attrName>
                                        </p:attrNameLst>
                                      </p:cBhvr>
                                      <p:to>
                                        <p:strVal val="visible"/>
                                      </p:to>
                                    </p:set>
                                    <p:animEffect transition="in" filter="fade">
                                      <p:cBhvr>
                                        <p:cTn id="460" dur="500"/>
                                        <p:tgtEl>
                                          <p:spTgt spid="256"/>
                                        </p:tgtEl>
                                      </p:cBhvr>
                                    </p:animEffect>
                                  </p:childTnLst>
                                </p:cTn>
                              </p:par>
                              <p:par>
                                <p:cTn id="461" presetID="10" presetClass="entr" presetSubtype="0" fill="hold" nodeType="withEffect">
                                  <p:stCondLst>
                                    <p:cond delay="0"/>
                                  </p:stCondLst>
                                  <p:childTnLst>
                                    <p:set>
                                      <p:cBhvr>
                                        <p:cTn id="462" dur="1" fill="hold">
                                          <p:stCondLst>
                                            <p:cond delay="0"/>
                                          </p:stCondLst>
                                        </p:cTn>
                                        <p:tgtEl>
                                          <p:spTgt spid="257"/>
                                        </p:tgtEl>
                                        <p:attrNameLst>
                                          <p:attrName>style.visibility</p:attrName>
                                        </p:attrNameLst>
                                      </p:cBhvr>
                                      <p:to>
                                        <p:strVal val="visible"/>
                                      </p:to>
                                    </p:set>
                                    <p:animEffect transition="in" filter="fade">
                                      <p:cBhvr>
                                        <p:cTn id="463" dur="500"/>
                                        <p:tgtEl>
                                          <p:spTgt spid="257"/>
                                        </p:tgtEl>
                                      </p:cBhvr>
                                    </p:animEffect>
                                  </p:childTnLst>
                                </p:cTn>
                              </p:par>
                              <p:par>
                                <p:cTn id="464" presetID="10" presetClass="entr" presetSubtype="0" fill="hold" nodeType="withEffect">
                                  <p:stCondLst>
                                    <p:cond delay="0"/>
                                  </p:stCondLst>
                                  <p:childTnLst>
                                    <p:set>
                                      <p:cBhvr>
                                        <p:cTn id="465" dur="1" fill="hold">
                                          <p:stCondLst>
                                            <p:cond delay="0"/>
                                          </p:stCondLst>
                                        </p:cTn>
                                        <p:tgtEl>
                                          <p:spTgt spid="258"/>
                                        </p:tgtEl>
                                        <p:attrNameLst>
                                          <p:attrName>style.visibility</p:attrName>
                                        </p:attrNameLst>
                                      </p:cBhvr>
                                      <p:to>
                                        <p:strVal val="visible"/>
                                      </p:to>
                                    </p:set>
                                    <p:animEffect transition="in" filter="fade">
                                      <p:cBhvr>
                                        <p:cTn id="466" dur="500"/>
                                        <p:tgtEl>
                                          <p:spTgt spid="258"/>
                                        </p:tgtEl>
                                      </p:cBhvr>
                                    </p:animEffect>
                                  </p:childTnLst>
                                </p:cTn>
                              </p:par>
                              <p:par>
                                <p:cTn id="467" presetID="10" presetClass="entr" presetSubtype="0" fill="hold" nodeType="withEffect">
                                  <p:stCondLst>
                                    <p:cond delay="0"/>
                                  </p:stCondLst>
                                  <p:childTnLst>
                                    <p:set>
                                      <p:cBhvr>
                                        <p:cTn id="468" dur="1" fill="hold">
                                          <p:stCondLst>
                                            <p:cond delay="0"/>
                                          </p:stCondLst>
                                        </p:cTn>
                                        <p:tgtEl>
                                          <p:spTgt spid="259"/>
                                        </p:tgtEl>
                                        <p:attrNameLst>
                                          <p:attrName>style.visibility</p:attrName>
                                        </p:attrNameLst>
                                      </p:cBhvr>
                                      <p:to>
                                        <p:strVal val="visible"/>
                                      </p:to>
                                    </p:set>
                                    <p:animEffect transition="in" filter="fade">
                                      <p:cBhvr>
                                        <p:cTn id="469" dur="500"/>
                                        <p:tgtEl>
                                          <p:spTgt spid="259"/>
                                        </p:tgtEl>
                                      </p:cBhvr>
                                    </p:animEffect>
                                  </p:childTnLst>
                                </p:cTn>
                              </p:par>
                              <p:par>
                                <p:cTn id="470" presetID="10" presetClass="entr" presetSubtype="0" fill="hold" nodeType="withEffect">
                                  <p:stCondLst>
                                    <p:cond delay="0"/>
                                  </p:stCondLst>
                                  <p:childTnLst>
                                    <p:set>
                                      <p:cBhvr>
                                        <p:cTn id="471" dur="1" fill="hold">
                                          <p:stCondLst>
                                            <p:cond delay="0"/>
                                          </p:stCondLst>
                                        </p:cTn>
                                        <p:tgtEl>
                                          <p:spTgt spid="260"/>
                                        </p:tgtEl>
                                        <p:attrNameLst>
                                          <p:attrName>style.visibility</p:attrName>
                                        </p:attrNameLst>
                                      </p:cBhvr>
                                      <p:to>
                                        <p:strVal val="visible"/>
                                      </p:to>
                                    </p:set>
                                    <p:animEffect transition="in" filter="fade">
                                      <p:cBhvr>
                                        <p:cTn id="472" dur="500"/>
                                        <p:tgtEl>
                                          <p:spTgt spid="260"/>
                                        </p:tgtEl>
                                      </p:cBhvr>
                                    </p:animEffect>
                                  </p:childTnLst>
                                </p:cTn>
                              </p:par>
                              <p:par>
                                <p:cTn id="473" presetID="10" presetClass="entr" presetSubtype="0" fill="hold" nodeType="withEffect">
                                  <p:stCondLst>
                                    <p:cond delay="0"/>
                                  </p:stCondLst>
                                  <p:childTnLst>
                                    <p:set>
                                      <p:cBhvr>
                                        <p:cTn id="474" dur="1" fill="hold">
                                          <p:stCondLst>
                                            <p:cond delay="0"/>
                                          </p:stCondLst>
                                        </p:cTn>
                                        <p:tgtEl>
                                          <p:spTgt spid="261"/>
                                        </p:tgtEl>
                                        <p:attrNameLst>
                                          <p:attrName>style.visibility</p:attrName>
                                        </p:attrNameLst>
                                      </p:cBhvr>
                                      <p:to>
                                        <p:strVal val="visible"/>
                                      </p:to>
                                    </p:set>
                                    <p:animEffect transition="in" filter="fade">
                                      <p:cBhvr>
                                        <p:cTn id="475" dur="500"/>
                                        <p:tgtEl>
                                          <p:spTgt spid="261"/>
                                        </p:tgtEl>
                                      </p:cBhvr>
                                    </p:animEffect>
                                  </p:childTnLst>
                                </p:cTn>
                              </p:par>
                              <p:par>
                                <p:cTn id="476" presetID="10" presetClass="entr" presetSubtype="0" fill="hold" nodeType="withEffect">
                                  <p:stCondLst>
                                    <p:cond delay="0"/>
                                  </p:stCondLst>
                                  <p:childTnLst>
                                    <p:set>
                                      <p:cBhvr>
                                        <p:cTn id="477" dur="1" fill="hold">
                                          <p:stCondLst>
                                            <p:cond delay="0"/>
                                          </p:stCondLst>
                                        </p:cTn>
                                        <p:tgtEl>
                                          <p:spTgt spid="262"/>
                                        </p:tgtEl>
                                        <p:attrNameLst>
                                          <p:attrName>style.visibility</p:attrName>
                                        </p:attrNameLst>
                                      </p:cBhvr>
                                      <p:to>
                                        <p:strVal val="visible"/>
                                      </p:to>
                                    </p:set>
                                    <p:animEffect transition="in" filter="fade">
                                      <p:cBhvr>
                                        <p:cTn id="478" dur="500"/>
                                        <p:tgtEl>
                                          <p:spTgt spid="262"/>
                                        </p:tgtEl>
                                      </p:cBhvr>
                                    </p:animEffect>
                                  </p:childTnLst>
                                </p:cTn>
                              </p:par>
                              <p:par>
                                <p:cTn id="479" presetID="10" presetClass="entr" presetSubtype="0" fill="hold" nodeType="withEffect">
                                  <p:stCondLst>
                                    <p:cond delay="0"/>
                                  </p:stCondLst>
                                  <p:childTnLst>
                                    <p:set>
                                      <p:cBhvr>
                                        <p:cTn id="480" dur="1" fill="hold">
                                          <p:stCondLst>
                                            <p:cond delay="0"/>
                                          </p:stCondLst>
                                        </p:cTn>
                                        <p:tgtEl>
                                          <p:spTgt spid="263"/>
                                        </p:tgtEl>
                                        <p:attrNameLst>
                                          <p:attrName>style.visibility</p:attrName>
                                        </p:attrNameLst>
                                      </p:cBhvr>
                                      <p:to>
                                        <p:strVal val="visible"/>
                                      </p:to>
                                    </p:set>
                                    <p:animEffect transition="in" filter="fade">
                                      <p:cBhvr>
                                        <p:cTn id="481" dur="500"/>
                                        <p:tgtEl>
                                          <p:spTgt spid="263"/>
                                        </p:tgtEl>
                                      </p:cBhvr>
                                    </p:animEffect>
                                  </p:childTnLst>
                                </p:cTn>
                              </p:par>
                              <p:par>
                                <p:cTn id="482" presetID="26" presetClass="emph" presetSubtype="0" repeatCount="10000" fill="hold" nodeType="withEffect">
                                  <p:stCondLst>
                                    <p:cond delay="0"/>
                                  </p:stCondLst>
                                  <p:childTnLst>
                                    <p:animEffect transition="out" filter="fade">
                                      <p:cBhvr>
                                        <p:cTn id="483" dur="1000" tmFilter="0, 0; .2, .5; .8, .5; 1, 0"/>
                                        <p:tgtEl>
                                          <p:spTgt spid="154"/>
                                        </p:tgtEl>
                                      </p:cBhvr>
                                    </p:animEffect>
                                    <p:animScale>
                                      <p:cBhvr>
                                        <p:cTn id="484" dur="500" autoRev="1" fill="hold"/>
                                        <p:tgtEl>
                                          <p:spTgt spid="154"/>
                                        </p:tgtEl>
                                      </p:cBhvr>
                                      <p:by x="105000" y="105000"/>
                                    </p:animScale>
                                  </p:childTnLst>
                                </p:cTn>
                              </p:par>
                              <p:par>
                                <p:cTn id="485" presetID="1" presetClass="emph" presetSubtype="2" fill="hold" nodeType="withEffect">
                                  <p:stCondLst>
                                    <p:cond delay="0"/>
                                  </p:stCondLst>
                                  <p:childTnLst>
                                    <p:animClr clrSpc="rgb" dir="cw">
                                      <p:cBhvr>
                                        <p:cTn id="486" dur="750" fill="hold"/>
                                        <p:tgtEl>
                                          <p:spTgt spid="165"/>
                                        </p:tgtEl>
                                        <p:attrNameLst>
                                          <p:attrName>fillcolor</p:attrName>
                                        </p:attrNameLst>
                                      </p:cBhvr>
                                      <p:to>
                                        <a:srgbClr val="FF725E"/>
                                      </p:to>
                                    </p:animClr>
                                    <p:set>
                                      <p:cBhvr>
                                        <p:cTn id="487" dur="750" fill="hold"/>
                                        <p:tgtEl>
                                          <p:spTgt spid="165"/>
                                        </p:tgtEl>
                                        <p:attrNameLst>
                                          <p:attrName>fill.type</p:attrName>
                                        </p:attrNameLst>
                                      </p:cBhvr>
                                      <p:to>
                                        <p:strVal val="solid"/>
                                      </p:to>
                                    </p:set>
                                    <p:set>
                                      <p:cBhvr>
                                        <p:cTn id="488" dur="750" fill="hold"/>
                                        <p:tgtEl>
                                          <p:spTgt spid="165"/>
                                        </p:tgtEl>
                                        <p:attrNameLst>
                                          <p:attrName>fill.on</p:attrName>
                                        </p:attrNameLst>
                                      </p:cBhvr>
                                      <p:to>
                                        <p:strVal val="true"/>
                                      </p:to>
                                    </p:set>
                                  </p:childTnLst>
                                </p:cTn>
                              </p:par>
                              <p:par>
                                <p:cTn id="489" presetID="1" presetClass="emph" presetSubtype="2" fill="hold" nodeType="withEffect">
                                  <p:stCondLst>
                                    <p:cond delay="0"/>
                                  </p:stCondLst>
                                  <p:childTnLst>
                                    <p:animClr clrSpc="rgb" dir="cw">
                                      <p:cBhvr>
                                        <p:cTn id="490" dur="750" fill="hold"/>
                                        <p:tgtEl>
                                          <p:spTgt spid="166"/>
                                        </p:tgtEl>
                                        <p:attrNameLst>
                                          <p:attrName>fillcolor</p:attrName>
                                        </p:attrNameLst>
                                      </p:cBhvr>
                                      <p:to>
                                        <a:srgbClr val="FF725E"/>
                                      </p:to>
                                    </p:animClr>
                                    <p:set>
                                      <p:cBhvr>
                                        <p:cTn id="491" dur="750" fill="hold"/>
                                        <p:tgtEl>
                                          <p:spTgt spid="166"/>
                                        </p:tgtEl>
                                        <p:attrNameLst>
                                          <p:attrName>fill.type</p:attrName>
                                        </p:attrNameLst>
                                      </p:cBhvr>
                                      <p:to>
                                        <p:strVal val="solid"/>
                                      </p:to>
                                    </p:set>
                                    <p:set>
                                      <p:cBhvr>
                                        <p:cTn id="492" dur="750" fill="hold"/>
                                        <p:tgtEl>
                                          <p:spTgt spid="166"/>
                                        </p:tgtEl>
                                        <p:attrNameLst>
                                          <p:attrName>fill.on</p:attrName>
                                        </p:attrNameLst>
                                      </p:cBhvr>
                                      <p:to>
                                        <p:strVal val="true"/>
                                      </p:to>
                                    </p:set>
                                  </p:childTnLst>
                                </p:cTn>
                              </p:par>
                              <p:par>
                                <p:cTn id="493" presetID="1" presetClass="emph" presetSubtype="2" fill="hold" nodeType="withEffect">
                                  <p:stCondLst>
                                    <p:cond delay="0"/>
                                  </p:stCondLst>
                                  <p:childTnLst>
                                    <p:animClr clrSpc="rgb" dir="cw">
                                      <p:cBhvr>
                                        <p:cTn id="494" dur="750" fill="hold"/>
                                        <p:tgtEl>
                                          <p:spTgt spid="167"/>
                                        </p:tgtEl>
                                        <p:attrNameLst>
                                          <p:attrName>fillcolor</p:attrName>
                                        </p:attrNameLst>
                                      </p:cBhvr>
                                      <p:to>
                                        <a:srgbClr val="FF725E"/>
                                      </p:to>
                                    </p:animClr>
                                    <p:set>
                                      <p:cBhvr>
                                        <p:cTn id="495" dur="750" fill="hold"/>
                                        <p:tgtEl>
                                          <p:spTgt spid="167"/>
                                        </p:tgtEl>
                                        <p:attrNameLst>
                                          <p:attrName>fill.type</p:attrName>
                                        </p:attrNameLst>
                                      </p:cBhvr>
                                      <p:to>
                                        <p:strVal val="solid"/>
                                      </p:to>
                                    </p:set>
                                    <p:set>
                                      <p:cBhvr>
                                        <p:cTn id="496" dur="750" fill="hold"/>
                                        <p:tgtEl>
                                          <p:spTgt spid="167"/>
                                        </p:tgtEl>
                                        <p:attrNameLst>
                                          <p:attrName>fill.on</p:attrName>
                                        </p:attrNameLst>
                                      </p:cBhvr>
                                      <p:to>
                                        <p:strVal val="true"/>
                                      </p:to>
                                    </p:set>
                                  </p:childTnLst>
                                </p:cTn>
                              </p:par>
                              <p:par>
                                <p:cTn id="497" presetID="1" presetClass="emph" presetSubtype="2" fill="hold" nodeType="withEffect">
                                  <p:stCondLst>
                                    <p:cond delay="0"/>
                                  </p:stCondLst>
                                  <p:childTnLst>
                                    <p:animClr clrSpc="rgb" dir="cw">
                                      <p:cBhvr>
                                        <p:cTn id="498" dur="750" fill="hold"/>
                                        <p:tgtEl>
                                          <p:spTgt spid="168"/>
                                        </p:tgtEl>
                                        <p:attrNameLst>
                                          <p:attrName>fillcolor</p:attrName>
                                        </p:attrNameLst>
                                      </p:cBhvr>
                                      <p:to>
                                        <a:srgbClr val="FF725E"/>
                                      </p:to>
                                    </p:animClr>
                                    <p:set>
                                      <p:cBhvr>
                                        <p:cTn id="499" dur="750" fill="hold"/>
                                        <p:tgtEl>
                                          <p:spTgt spid="168"/>
                                        </p:tgtEl>
                                        <p:attrNameLst>
                                          <p:attrName>fill.type</p:attrName>
                                        </p:attrNameLst>
                                      </p:cBhvr>
                                      <p:to>
                                        <p:strVal val="solid"/>
                                      </p:to>
                                    </p:set>
                                    <p:set>
                                      <p:cBhvr>
                                        <p:cTn id="500" dur="750" fill="hold"/>
                                        <p:tgtEl>
                                          <p:spTgt spid="168"/>
                                        </p:tgtEl>
                                        <p:attrNameLst>
                                          <p:attrName>fill.on</p:attrName>
                                        </p:attrNameLst>
                                      </p:cBhvr>
                                      <p:to>
                                        <p:strVal val="true"/>
                                      </p:to>
                                    </p:set>
                                  </p:childTnLst>
                                </p:cTn>
                              </p:par>
                              <p:par>
                                <p:cTn id="501" presetID="1" presetClass="emph" presetSubtype="2" fill="hold" nodeType="withEffect">
                                  <p:stCondLst>
                                    <p:cond delay="750"/>
                                  </p:stCondLst>
                                  <p:childTnLst>
                                    <p:animClr clrSpc="rgb" dir="cw">
                                      <p:cBhvr>
                                        <p:cTn id="502" dur="750" fill="hold"/>
                                        <p:tgtEl>
                                          <p:spTgt spid="155"/>
                                        </p:tgtEl>
                                        <p:attrNameLst>
                                          <p:attrName>fillcolor</p:attrName>
                                        </p:attrNameLst>
                                      </p:cBhvr>
                                      <p:to>
                                        <a:srgbClr val="FF725E"/>
                                      </p:to>
                                    </p:animClr>
                                    <p:set>
                                      <p:cBhvr>
                                        <p:cTn id="503" dur="750" fill="hold"/>
                                        <p:tgtEl>
                                          <p:spTgt spid="155"/>
                                        </p:tgtEl>
                                        <p:attrNameLst>
                                          <p:attrName>fill.type</p:attrName>
                                        </p:attrNameLst>
                                      </p:cBhvr>
                                      <p:to>
                                        <p:strVal val="solid"/>
                                      </p:to>
                                    </p:set>
                                    <p:set>
                                      <p:cBhvr>
                                        <p:cTn id="504" dur="750" fill="hold"/>
                                        <p:tgtEl>
                                          <p:spTgt spid="155"/>
                                        </p:tgtEl>
                                        <p:attrNameLst>
                                          <p:attrName>fill.on</p:attrName>
                                        </p:attrNameLst>
                                      </p:cBhvr>
                                      <p:to>
                                        <p:strVal val="true"/>
                                      </p:to>
                                    </p:set>
                                  </p:childTnLst>
                                </p:cTn>
                              </p:par>
                              <p:par>
                                <p:cTn id="505" presetID="1" presetClass="emph" presetSubtype="2" fill="hold" nodeType="withEffect">
                                  <p:stCondLst>
                                    <p:cond delay="750"/>
                                  </p:stCondLst>
                                  <p:childTnLst>
                                    <p:animClr clrSpc="rgb" dir="cw">
                                      <p:cBhvr>
                                        <p:cTn id="506" dur="750" fill="hold"/>
                                        <p:tgtEl>
                                          <p:spTgt spid="156"/>
                                        </p:tgtEl>
                                        <p:attrNameLst>
                                          <p:attrName>fillcolor</p:attrName>
                                        </p:attrNameLst>
                                      </p:cBhvr>
                                      <p:to>
                                        <a:srgbClr val="FF725E"/>
                                      </p:to>
                                    </p:animClr>
                                    <p:set>
                                      <p:cBhvr>
                                        <p:cTn id="507" dur="750" fill="hold"/>
                                        <p:tgtEl>
                                          <p:spTgt spid="156"/>
                                        </p:tgtEl>
                                        <p:attrNameLst>
                                          <p:attrName>fill.type</p:attrName>
                                        </p:attrNameLst>
                                      </p:cBhvr>
                                      <p:to>
                                        <p:strVal val="solid"/>
                                      </p:to>
                                    </p:set>
                                    <p:set>
                                      <p:cBhvr>
                                        <p:cTn id="508" dur="750" fill="hold"/>
                                        <p:tgtEl>
                                          <p:spTgt spid="156"/>
                                        </p:tgtEl>
                                        <p:attrNameLst>
                                          <p:attrName>fill.on</p:attrName>
                                        </p:attrNameLst>
                                      </p:cBhvr>
                                      <p:to>
                                        <p:strVal val="true"/>
                                      </p:to>
                                    </p:set>
                                  </p:childTnLst>
                                </p:cTn>
                              </p:par>
                              <p:par>
                                <p:cTn id="509" presetID="1" presetClass="emph" presetSubtype="2" fill="hold" nodeType="withEffect">
                                  <p:stCondLst>
                                    <p:cond delay="750"/>
                                  </p:stCondLst>
                                  <p:childTnLst>
                                    <p:animClr clrSpc="rgb" dir="cw">
                                      <p:cBhvr>
                                        <p:cTn id="510" dur="750" fill="hold"/>
                                        <p:tgtEl>
                                          <p:spTgt spid="157"/>
                                        </p:tgtEl>
                                        <p:attrNameLst>
                                          <p:attrName>fillcolor</p:attrName>
                                        </p:attrNameLst>
                                      </p:cBhvr>
                                      <p:to>
                                        <a:srgbClr val="FF725E"/>
                                      </p:to>
                                    </p:animClr>
                                    <p:set>
                                      <p:cBhvr>
                                        <p:cTn id="511" dur="750" fill="hold"/>
                                        <p:tgtEl>
                                          <p:spTgt spid="157"/>
                                        </p:tgtEl>
                                        <p:attrNameLst>
                                          <p:attrName>fill.type</p:attrName>
                                        </p:attrNameLst>
                                      </p:cBhvr>
                                      <p:to>
                                        <p:strVal val="solid"/>
                                      </p:to>
                                    </p:set>
                                    <p:set>
                                      <p:cBhvr>
                                        <p:cTn id="512" dur="750" fill="hold"/>
                                        <p:tgtEl>
                                          <p:spTgt spid="157"/>
                                        </p:tgtEl>
                                        <p:attrNameLst>
                                          <p:attrName>fill.on</p:attrName>
                                        </p:attrNameLst>
                                      </p:cBhvr>
                                      <p:to>
                                        <p:strVal val="true"/>
                                      </p:to>
                                    </p:set>
                                  </p:childTnLst>
                                </p:cTn>
                              </p:par>
                              <p:par>
                                <p:cTn id="513" presetID="1" presetClass="emph" presetSubtype="2" fill="hold" nodeType="withEffect">
                                  <p:stCondLst>
                                    <p:cond delay="750"/>
                                  </p:stCondLst>
                                  <p:childTnLst>
                                    <p:animClr clrSpc="rgb" dir="cw">
                                      <p:cBhvr>
                                        <p:cTn id="514" dur="750" fill="hold"/>
                                        <p:tgtEl>
                                          <p:spTgt spid="158"/>
                                        </p:tgtEl>
                                        <p:attrNameLst>
                                          <p:attrName>fillcolor</p:attrName>
                                        </p:attrNameLst>
                                      </p:cBhvr>
                                      <p:to>
                                        <a:srgbClr val="FF725E"/>
                                      </p:to>
                                    </p:animClr>
                                    <p:set>
                                      <p:cBhvr>
                                        <p:cTn id="515" dur="750" fill="hold"/>
                                        <p:tgtEl>
                                          <p:spTgt spid="158"/>
                                        </p:tgtEl>
                                        <p:attrNameLst>
                                          <p:attrName>fill.type</p:attrName>
                                        </p:attrNameLst>
                                      </p:cBhvr>
                                      <p:to>
                                        <p:strVal val="solid"/>
                                      </p:to>
                                    </p:set>
                                    <p:set>
                                      <p:cBhvr>
                                        <p:cTn id="516" dur="750" fill="hold"/>
                                        <p:tgtEl>
                                          <p:spTgt spid="158"/>
                                        </p:tgtEl>
                                        <p:attrNameLst>
                                          <p:attrName>fill.on</p:attrName>
                                        </p:attrNameLst>
                                      </p:cBhvr>
                                      <p:to>
                                        <p:strVal val="true"/>
                                      </p:to>
                                    </p:set>
                                  </p:childTnLst>
                                </p:cTn>
                              </p:par>
                              <p:par>
                                <p:cTn id="517" presetID="1" presetClass="emph" presetSubtype="2" fill="hold" nodeType="withEffect">
                                  <p:stCondLst>
                                    <p:cond delay="750"/>
                                  </p:stCondLst>
                                  <p:childTnLst>
                                    <p:animClr clrSpc="rgb" dir="cw">
                                      <p:cBhvr>
                                        <p:cTn id="518" dur="750" fill="hold"/>
                                        <p:tgtEl>
                                          <p:spTgt spid="164"/>
                                        </p:tgtEl>
                                        <p:attrNameLst>
                                          <p:attrName>fillcolor</p:attrName>
                                        </p:attrNameLst>
                                      </p:cBhvr>
                                      <p:to>
                                        <a:srgbClr val="FF725E"/>
                                      </p:to>
                                    </p:animClr>
                                    <p:set>
                                      <p:cBhvr>
                                        <p:cTn id="519" dur="750" fill="hold"/>
                                        <p:tgtEl>
                                          <p:spTgt spid="164"/>
                                        </p:tgtEl>
                                        <p:attrNameLst>
                                          <p:attrName>fill.type</p:attrName>
                                        </p:attrNameLst>
                                      </p:cBhvr>
                                      <p:to>
                                        <p:strVal val="solid"/>
                                      </p:to>
                                    </p:set>
                                    <p:set>
                                      <p:cBhvr>
                                        <p:cTn id="520" dur="750" fill="hold"/>
                                        <p:tgtEl>
                                          <p:spTgt spid="164"/>
                                        </p:tgtEl>
                                        <p:attrNameLst>
                                          <p:attrName>fill.on</p:attrName>
                                        </p:attrNameLst>
                                      </p:cBhvr>
                                      <p:to>
                                        <p:strVal val="true"/>
                                      </p:to>
                                    </p:set>
                                  </p:childTnLst>
                                </p:cTn>
                              </p:par>
                              <p:par>
                                <p:cTn id="521" presetID="1" presetClass="emph" presetSubtype="2" fill="hold" nodeType="withEffect">
                                  <p:stCondLst>
                                    <p:cond delay="1500"/>
                                  </p:stCondLst>
                                  <p:childTnLst>
                                    <p:animClr clrSpc="rgb" dir="cw">
                                      <p:cBhvr>
                                        <p:cTn id="522" dur="750" fill="hold"/>
                                        <p:tgtEl>
                                          <p:spTgt spid="159"/>
                                        </p:tgtEl>
                                        <p:attrNameLst>
                                          <p:attrName>fillcolor</p:attrName>
                                        </p:attrNameLst>
                                      </p:cBhvr>
                                      <p:to>
                                        <a:srgbClr val="FF725E"/>
                                      </p:to>
                                    </p:animClr>
                                    <p:set>
                                      <p:cBhvr>
                                        <p:cTn id="523" dur="750" fill="hold"/>
                                        <p:tgtEl>
                                          <p:spTgt spid="159"/>
                                        </p:tgtEl>
                                        <p:attrNameLst>
                                          <p:attrName>fill.type</p:attrName>
                                        </p:attrNameLst>
                                      </p:cBhvr>
                                      <p:to>
                                        <p:strVal val="solid"/>
                                      </p:to>
                                    </p:set>
                                    <p:set>
                                      <p:cBhvr>
                                        <p:cTn id="524" dur="750" fill="hold"/>
                                        <p:tgtEl>
                                          <p:spTgt spid="159"/>
                                        </p:tgtEl>
                                        <p:attrNameLst>
                                          <p:attrName>fill.on</p:attrName>
                                        </p:attrNameLst>
                                      </p:cBhvr>
                                      <p:to>
                                        <p:strVal val="true"/>
                                      </p:to>
                                    </p:set>
                                  </p:childTnLst>
                                </p:cTn>
                              </p:par>
                              <p:par>
                                <p:cTn id="525" presetID="1" presetClass="emph" presetSubtype="2" fill="hold" nodeType="withEffect">
                                  <p:stCondLst>
                                    <p:cond delay="1500"/>
                                  </p:stCondLst>
                                  <p:childTnLst>
                                    <p:animClr clrSpc="rgb" dir="cw">
                                      <p:cBhvr>
                                        <p:cTn id="526" dur="750" fill="hold"/>
                                        <p:tgtEl>
                                          <p:spTgt spid="160"/>
                                        </p:tgtEl>
                                        <p:attrNameLst>
                                          <p:attrName>fillcolor</p:attrName>
                                        </p:attrNameLst>
                                      </p:cBhvr>
                                      <p:to>
                                        <a:srgbClr val="FF725E"/>
                                      </p:to>
                                    </p:animClr>
                                    <p:set>
                                      <p:cBhvr>
                                        <p:cTn id="527" dur="750" fill="hold"/>
                                        <p:tgtEl>
                                          <p:spTgt spid="160"/>
                                        </p:tgtEl>
                                        <p:attrNameLst>
                                          <p:attrName>fill.type</p:attrName>
                                        </p:attrNameLst>
                                      </p:cBhvr>
                                      <p:to>
                                        <p:strVal val="solid"/>
                                      </p:to>
                                    </p:set>
                                    <p:set>
                                      <p:cBhvr>
                                        <p:cTn id="528" dur="750" fill="hold"/>
                                        <p:tgtEl>
                                          <p:spTgt spid="160"/>
                                        </p:tgtEl>
                                        <p:attrNameLst>
                                          <p:attrName>fill.on</p:attrName>
                                        </p:attrNameLst>
                                      </p:cBhvr>
                                      <p:to>
                                        <p:strVal val="true"/>
                                      </p:to>
                                    </p:set>
                                  </p:childTnLst>
                                </p:cTn>
                              </p:par>
                              <p:par>
                                <p:cTn id="529" presetID="1" presetClass="emph" presetSubtype="2" fill="hold" nodeType="withEffect">
                                  <p:stCondLst>
                                    <p:cond delay="1500"/>
                                  </p:stCondLst>
                                  <p:childTnLst>
                                    <p:animClr clrSpc="rgb" dir="cw">
                                      <p:cBhvr>
                                        <p:cTn id="530" dur="750" fill="hold"/>
                                        <p:tgtEl>
                                          <p:spTgt spid="161"/>
                                        </p:tgtEl>
                                        <p:attrNameLst>
                                          <p:attrName>fillcolor</p:attrName>
                                        </p:attrNameLst>
                                      </p:cBhvr>
                                      <p:to>
                                        <a:srgbClr val="FF725E"/>
                                      </p:to>
                                    </p:animClr>
                                    <p:set>
                                      <p:cBhvr>
                                        <p:cTn id="531" dur="750" fill="hold"/>
                                        <p:tgtEl>
                                          <p:spTgt spid="161"/>
                                        </p:tgtEl>
                                        <p:attrNameLst>
                                          <p:attrName>fill.type</p:attrName>
                                        </p:attrNameLst>
                                      </p:cBhvr>
                                      <p:to>
                                        <p:strVal val="solid"/>
                                      </p:to>
                                    </p:set>
                                    <p:set>
                                      <p:cBhvr>
                                        <p:cTn id="532" dur="750" fill="hold"/>
                                        <p:tgtEl>
                                          <p:spTgt spid="161"/>
                                        </p:tgtEl>
                                        <p:attrNameLst>
                                          <p:attrName>fill.on</p:attrName>
                                        </p:attrNameLst>
                                      </p:cBhvr>
                                      <p:to>
                                        <p:strVal val="true"/>
                                      </p:to>
                                    </p:set>
                                  </p:childTnLst>
                                </p:cTn>
                              </p:par>
                              <p:par>
                                <p:cTn id="533" presetID="1" presetClass="emph" presetSubtype="2" fill="hold" nodeType="withEffect">
                                  <p:stCondLst>
                                    <p:cond delay="1500"/>
                                  </p:stCondLst>
                                  <p:childTnLst>
                                    <p:animClr clrSpc="rgb" dir="cw">
                                      <p:cBhvr>
                                        <p:cTn id="534" dur="750" fill="hold"/>
                                        <p:tgtEl>
                                          <p:spTgt spid="162"/>
                                        </p:tgtEl>
                                        <p:attrNameLst>
                                          <p:attrName>fillcolor</p:attrName>
                                        </p:attrNameLst>
                                      </p:cBhvr>
                                      <p:to>
                                        <a:srgbClr val="FF725E"/>
                                      </p:to>
                                    </p:animClr>
                                    <p:set>
                                      <p:cBhvr>
                                        <p:cTn id="535" dur="750" fill="hold"/>
                                        <p:tgtEl>
                                          <p:spTgt spid="162"/>
                                        </p:tgtEl>
                                        <p:attrNameLst>
                                          <p:attrName>fill.type</p:attrName>
                                        </p:attrNameLst>
                                      </p:cBhvr>
                                      <p:to>
                                        <p:strVal val="solid"/>
                                      </p:to>
                                    </p:set>
                                    <p:set>
                                      <p:cBhvr>
                                        <p:cTn id="536" dur="750" fill="hold"/>
                                        <p:tgtEl>
                                          <p:spTgt spid="162"/>
                                        </p:tgtEl>
                                        <p:attrNameLst>
                                          <p:attrName>fill.on</p:attrName>
                                        </p:attrNameLst>
                                      </p:cBhvr>
                                      <p:to>
                                        <p:strVal val="true"/>
                                      </p:to>
                                    </p:set>
                                  </p:childTnLst>
                                </p:cTn>
                              </p:par>
                              <p:par>
                                <p:cTn id="537" presetID="1" presetClass="emph" presetSubtype="2" fill="hold" nodeType="withEffect">
                                  <p:stCondLst>
                                    <p:cond delay="1500"/>
                                  </p:stCondLst>
                                  <p:childTnLst>
                                    <p:animClr clrSpc="rgb" dir="cw">
                                      <p:cBhvr>
                                        <p:cTn id="538" dur="750" fill="hold"/>
                                        <p:tgtEl>
                                          <p:spTgt spid="163"/>
                                        </p:tgtEl>
                                        <p:attrNameLst>
                                          <p:attrName>fillcolor</p:attrName>
                                        </p:attrNameLst>
                                      </p:cBhvr>
                                      <p:to>
                                        <a:srgbClr val="FF725E"/>
                                      </p:to>
                                    </p:animClr>
                                    <p:set>
                                      <p:cBhvr>
                                        <p:cTn id="539" dur="750" fill="hold"/>
                                        <p:tgtEl>
                                          <p:spTgt spid="163"/>
                                        </p:tgtEl>
                                        <p:attrNameLst>
                                          <p:attrName>fill.type</p:attrName>
                                        </p:attrNameLst>
                                      </p:cBhvr>
                                      <p:to>
                                        <p:strVal val="solid"/>
                                      </p:to>
                                    </p:set>
                                    <p:set>
                                      <p:cBhvr>
                                        <p:cTn id="540" dur="750" fill="hold"/>
                                        <p:tgtEl>
                                          <p:spTgt spid="163"/>
                                        </p:tgtEl>
                                        <p:attrNameLst>
                                          <p:attrName>fill.on</p:attrName>
                                        </p:attrNameLst>
                                      </p:cBhvr>
                                      <p:to>
                                        <p:strVal val="true"/>
                                      </p:to>
                                    </p:set>
                                  </p:childTnLst>
                                </p:cTn>
                              </p:par>
                              <p:par>
                                <p:cTn id="541" presetID="1" presetClass="emph" presetSubtype="2" fill="hold" nodeType="withEffect">
                                  <p:stCondLst>
                                    <p:cond delay="2250"/>
                                  </p:stCondLst>
                                  <p:childTnLst>
                                    <p:animClr clrSpc="rgb" dir="cw">
                                      <p:cBhvr>
                                        <p:cTn id="542" dur="750" fill="hold"/>
                                        <p:tgtEl>
                                          <p:spTgt spid="226"/>
                                        </p:tgtEl>
                                        <p:attrNameLst>
                                          <p:attrName>fillcolor</p:attrName>
                                        </p:attrNameLst>
                                      </p:cBhvr>
                                      <p:to>
                                        <a:srgbClr val="FF725E"/>
                                      </p:to>
                                    </p:animClr>
                                    <p:set>
                                      <p:cBhvr>
                                        <p:cTn id="543" dur="750" fill="hold"/>
                                        <p:tgtEl>
                                          <p:spTgt spid="226"/>
                                        </p:tgtEl>
                                        <p:attrNameLst>
                                          <p:attrName>fill.type</p:attrName>
                                        </p:attrNameLst>
                                      </p:cBhvr>
                                      <p:to>
                                        <p:strVal val="solid"/>
                                      </p:to>
                                    </p:set>
                                    <p:set>
                                      <p:cBhvr>
                                        <p:cTn id="544" dur="750" fill="hold"/>
                                        <p:tgtEl>
                                          <p:spTgt spid="226"/>
                                        </p:tgtEl>
                                        <p:attrNameLst>
                                          <p:attrName>fill.on</p:attrName>
                                        </p:attrNameLst>
                                      </p:cBhvr>
                                      <p:to>
                                        <p:strVal val="true"/>
                                      </p:to>
                                    </p:set>
                                  </p:childTnLst>
                                </p:cTn>
                              </p:par>
                              <p:par>
                                <p:cTn id="545" presetID="1" presetClass="emph" presetSubtype="2" fill="hold" nodeType="withEffect">
                                  <p:stCondLst>
                                    <p:cond delay="2250"/>
                                  </p:stCondLst>
                                  <p:childTnLst>
                                    <p:animClr clrSpc="rgb" dir="cw">
                                      <p:cBhvr>
                                        <p:cTn id="546" dur="750" fill="hold"/>
                                        <p:tgtEl>
                                          <p:spTgt spid="227"/>
                                        </p:tgtEl>
                                        <p:attrNameLst>
                                          <p:attrName>fillcolor</p:attrName>
                                        </p:attrNameLst>
                                      </p:cBhvr>
                                      <p:to>
                                        <a:srgbClr val="FF725E"/>
                                      </p:to>
                                    </p:animClr>
                                    <p:set>
                                      <p:cBhvr>
                                        <p:cTn id="547" dur="750" fill="hold"/>
                                        <p:tgtEl>
                                          <p:spTgt spid="227"/>
                                        </p:tgtEl>
                                        <p:attrNameLst>
                                          <p:attrName>fill.type</p:attrName>
                                        </p:attrNameLst>
                                      </p:cBhvr>
                                      <p:to>
                                        <p:strVal val="solid"/>
                                      </p:to>
                                    </p:set>
                                    <p:set>
                                      <p:cBhvr>
                                        <p:cTn id="548" dur="750" fill="hold"/>
                                        <p:tgtEl>
                                          <p:spTgt spid="227"/>
                                        </p:tgtEl>
                                        <p:attrNameLst>
                                          <p:attrName>fill.on</p:attrName>
                                        </p:attrNameLst>
                                      </p:cBhvr>
                                      <p:to>
                                        <p:strVal val="true"/>
                                      </p:to>
                                    </p:set>
                                  </p:childTnLst>
                                </p:cTn>
                              </p:par>
                              <p:par>
                                <p:cTn id="549" presetID="1" presetClass="emph" presetSubtype="2" fill="hold" nodeType="withEffect">
                                  <p:stCondLst>
                                    <p:cond delay="2250"/>
                                  </p:stCondLst>
                                  <p:childTnLst>
                                    <p:animClr clrSpc="rgb" dir="cw">
                                      <p:cBhvr>
                                        <p:cTn id="550" dur="750" fill="hold"/>
                                        <p:tgtEl>
                                          <p:spTgt spid="228"/>
                                        </p:tgtEl>
                                        <p:attrNameLst>
                                          <p:attrName>fillcolor</p:attrName>
                                        </p:attrNameLst>
                                      </p:cBhvr>
                                      <p:to>
                                        <a:srgbClr val="FF725E"/>
                                      </p:to>
                                    </p:animClr>
                                    <p:set>
                                      <p:cBhvr>
                                        <p:cTn id="551" dur="750" fill="hold"/>
                                        <p:tgtEl>
                                          <p:spTgt spid="228"/>
                                        </p:tgtEl>
                                        <p:attrNameLst>
                                          <p:attrName>fill.type</p:attrName>
                                        </p:attrNameLst>
                                      </p:cBhvr>
                                      <p:to>
                                        <p:strVal val="solid"/>
                                      </p:to>
                                    </p:set>
                                    <p:set>
                                      <p:cBhvr>
                                        <p:cTn id="552" dur="750" fill="hold"/>
                                        <p:tgtEl>
                                          <p:spTgt spid="228"/>
                                        </p:tgtEl>
                                        <p:attrNameLst>
                                          <p:attrName>fill.on</p:attrName>
                                        </p:attrNameLst>
                                      </p:cBhvr>
                                      <p:to>
                                        <p:strVal val="true"/>
                                      </p:to>
                                    </p:set>
                                  </p:childTnLst>
                                </p:cTn>
                              </p:par>
                              <p:par>
                                <p:cTn id="553" presetID="1" presetClass="emph" presetSubtype="2" fill="hold" nodeType="withEffect">
                                  <p:stCondLst>
                                    <p:cond delay="2250"/>
                                  </p:stCondLst>
                                  <p:childTnLst>
                                    <p:animClr clrSpc="rgb" dir="cw">
                                      <p:cBhvr>
                                        <p:cTn id="554" dur="750" fill="hold"/>
                                        <p:tgtEl>
                                          <p:spTgt spid="229"/>
                                        </p:tgtEl>
                                        <p:attrNameLst>
                                          <p:attrName>fillcolor</p:attrName>
                                        </p:attrNameLst>
                                      </p:cBhvr>
                                      <p:to>
                                        <a:srgbClr val="FF725E"/>
                                      </p:to>
                                    </p:animClr>
                                    <p:set>
                                      <p:cBhvr>
                                        <p:cTn id="555" dur="750" fill="hold"/>
                                        <p:tgtEl>
                                          <p:spTgt spid="229"/>
                                        </p:tgtEl>
                                        <p:attrNameLst>
                                          <p:attrName>fill.type</p:attrName>
                                        </p:attrNameLst>
                                      </p:cBhvr>
                                      <p:to>
                                        <p:strVal val="solid"/>
                                      </p:to>
                                    </p:set>
                                    <p:set>
                                      <p:cBhvr>
                                        <p:cTn id="556" dur="750" fill="hold"/>
                                        <p:tgtEl>
                                          <p:spTgt spid="229"/>
                                        </p:tgtEl>
                                        <p:attrNameLst>
                                          <p:attrName>fill.on</p:attrName>
                                        </p:attrNameLst>
                                      </p:cBhvr>
                                      <p:to>
                                        <p:strVal val="true"/>
                                      </p:to>
                                    </p:set>
                                  </p:childTnLst>
                                </p:cTn>
                              </p:par>
                              <p:par>
                                <p:cTn id="557" presetID="1" presetClass="emph" presetSubtype="2" fill="hold" nodeType="withEffect">
                                  <p:stCondLst>
                                    <p:cond delay="2250"/>
                                  </p:stCondLst>
                                  <p:childTnLst>
                                    <p:animClr clrSpc="rgb" dir="cw">
                                      <p:cBhvr>
                                        <p:cTn id="558" dur="750" fill="hold"/>
                                        <p:tgtEl>
                                          <p:spTgt spid="230"/>
                                        </p:tgtEl>
                                        <p:attrNameLst>
                                          <p:attrName>fillcolor</p:attrName>
                                        </p:attrNameLst>
                                      </p:cBhvr>
                                      <p:to>
                                        <a:srgbClr val="FF725E"/>
                                      </p:to>
                                    </p:animClr>
                                    <p:set>
                                      <p:cBhvr>
                                        <p:cTn id="559" dur="750" fill="hold"/>
                                        <p:tgtEl>
                                          <p:spTgt spid="230"/>
                                        </p:tgtEl>
                                        <p:attrNameLst>
                                          <p:attrName>fill.type</p:attrName>
                                        </p:attrNameLst>
                                      </p:cBhvr>
                                      <p:to>
                                        <p:strVal val="solid"/>
                                      </p:to>
                                    </p:set>
                                    <p:set>
                                      <p:cBhvr>
                                        <p:cTn id="560" dur="750" fill="hold"/>
                                        <p:tgtEl>
                                          <p:spTgt spid="230"/>
                                        </p:tgtEl>
                                        <p:attrNameLst>
                                          <p:attrName>fill.on</p:attrName>
                                        </p:attrNameLst>
                                      </p:cBhvr>
                                      <p:to>
                                        <p:strVal val="true"/>
                                      </p:to>
                                    </p:set>
                                  </p:childTnLst>
                                </p:cTn>
                              </p:par>
                              <p:par>
                                <p:cTn id="561" presetID="1" presetClass="emph" presetSubtype="2" fill="hold" nodeType="withEffect">
                                  <p:stCondLst>
                                    <p:cond delay="3000"/>
                                  </p:stCondLst>
                                  <p:childTnLst>
                                    <p:animClr clrSpc="rgb" dir="cw">
                                      <p:cBhvr>
                                        <p:cTn id="562" dur="750" fill="hold"/>
                                        <p:tgtEl>
                                          <p:spTgt spid="169"/>
                                        </p:tgtEl>
                                        <p:attrNameLst>
                                          <p:attrName>fillcolor</p:attrName>
                                        </p:attrNameLst>
                                      </p:cBhvr>
                                      <p:to>
                                        <a:srgbClr val="FF725E"/>
                                      </p:to>
                                    </p:animClr>
                                    <p:set>
                                      <p:cBhvr>
                                        <p:cTn id="563" dur="750" fill="hold"/>
                                        <p:tgtEl>
                                          <p:spTgt spid="169"/>
                                        </p:tgtEl>
                                        <p:attrNameLst>
                                          <p:attrName>fill.type</p:attrName>
                                        </p:attrNameLst>
                                      </p:cBhvr>
                                      <p:to>
                                        <p:strVal val="solid"/>
                                      </p:to>
                                    </p:set>
                                    <p:set>
                                      <p:cBhvr>
                                        <p:cTn id="564" dur="750" fill="hold"/>
                                        <p:tgtEl>
                                          <p:spTgt spid="169"/>
                                        </p:tgtEl>
                                        <p:attrNameLst>
                                          <p:attrName>fill.on</p:attrName>
                                        </p:attrNameLst>
                                      </p:cBhvr>
                                      <p:to>
                                        <p:strVal val="true"/>
                                      </p:to>
                                    </p:set>
                                  </p:childTnLst>
                                </p:cTn>
                              </p:par>
                              <p:par>
                                <p:cTn id="565" presetID="1" presetClass="emph" presetSubtype="2" fill="hold" nodeType="withEffect">
                                  <p:stCondLst>
                                    <p:cond delay="3000"/>
                                  </p:stCondLst>
                                  <p:childTnLst>
                                    <p:animClr clrSpc="rgb" dir="cw">
                                      <p:cBhvr>
                                        <p:cTn id="566" dur="750" fill="hold"/>
                                        <p:tgtEl>
                                          <p:spTgt spid="170"/>
                                        </p:tgtEl>
                                        <p:attrNameLst>
                                          <p:attrName>fillcolor</p:attrName>
                                        </p:attrNameLst>
                                      </p:cBhvr>
                                      <p:to>
                                        <a:srgbClr val="FF725E"/>
                                      </p:to>
                                    </p:animClr>
                                    <p:set>
                                      <p:cBhvr>
                                        <p:cTn id="567" dur="750" fill="hold"/>
                                        <p:tgtEl>
                                          <p:spTgt spid="170"/>
                                        </p:tgtEl>
                                        <p:attrNameLst>
                                          <p:attrName>fill.type</p:attrName>
                                        </p:attrNameLst>
                                      </p:cBhvr>
                                      <p:to>
                                        <p:strVal val="solid"/>
                                      </p:to>
                                    </p:set>
                                    <p:set>
                                      <p:cBhvr>
                                        <p:cTn id="568" dur="750" fill="hold"/>
                                        <p:tgtEl>
                                          <p:spTgt spid="170"/>
                                        </p:tgtEl>
                                        <p:attrNameLst>
                                          <p:attrName>fill.on</p:attrName>
                                        </p:attrNameLst>
                                      </p:cBhvr>
                                      <p:to>
                                        <p:strVal val="true"/>
                                      </p:to>
                                    </p:set>
                                  </p:childTnLst>
                                </p:cTn>
                              </p:par>
                              <p:par>
                                <p:cTn id="569" presetID="1" presetClass="emph" presetSubtype="2" fill="hold" nodeType="withEffect">
                                  <p:stCondLst>
                                    <p:cond delay="3000"/>
                                  </p:stCondLst>
                                  <p:childTnLst>
                                    <p:animClr clrSpc="rgb" dir="cw">
                                      <p:cBhvr>
                                        <p:cTn id="570" dur="750" fill="hold"/>
                                        <p:tgtEl>
                                          <p:spTgt spid="171"/>
                                        </p:tgtEl>
                                        <p:attrNameLst>
                                          <p:attrName>fillcolor</p:attrName>
                                        </p:attrNameLst>
                                      </p:cBhvr>
                                      <p:to>
                                        <a:srgbClr val="FF725E"/>
                                      </p:to>
                                    </p:animClr>
                                    <p:set>
                                      <p:cBhvr>
                                        <p:cTn id="571" dur="750" fill="hold"/>
                                        <p:tgtEl>
                                          <p:spTgt spid="171"/>
                                        </p:tgtEl>
                                        <p:attrNameLst>
                                          <p:attrName>fill.type</p:attrName>
                                        </p:attrNameLst>
                                      </p:cBhvr>
                                      <p:to>
                                        <p:strVal val="solid"/>
                                      </p:to>
                                    </p:set>
                                    <p:set>
                                      <p:cBhvr>
                                        <p:cTn id="572" dur="750" fill="hold"/>
                                        <p:tgtEl>
                                          <p:spTgt spid="171"/>
                                        </p:tgtEl>
                                        <p:attrNameLst>
                                          <p:attrName>fill.on</p:attrName>
                                        </p:attrNameLst>
                                      </p:cBhvr>
                                      <p:to>
                                        <p:strVal val="true"/>
                                      </p:to>
                                    </p:set>
                                  </p:childTnLst>
                                </p:cTn>
                              </p:par>
                              <p:par>
                                <p:cTn id="573" presetID="1" presetClass="emph" presetSubtype="2" fill="hold" nodeType="withEffect">
                                  <p:stCondLst>
                                    <p:cond delay="3000"/>
                                  </p:stCondLst>
                                  <p:childTnLst>
                                    <p:animClr clrSpc="rgb" dir="cw">
                                      <p:cBhvr>
                                        <p:cTn id="574" dur="750" fill="hold"/>
                                        <p:tgtEl>
                                          <p:spTgt spid="172"/>
                                        </p:tgtEl>
                                        <p:attrNameLst>
                                          <p:attrName>fillcolor</p:attrName>
                                        </p:attrNameLst>
                                      </p:cBhvr>
                                      <p:to>
                                        <a:srgbClr val="FF725E"/>
                                      </p:to>
                                    </p:animClr>
                                    <p:set>
                                      <p:cBhvr>
                                        <p:cTn id="575" dur="750" fill="hold"/>
                                        <p:tgtEl>
                                          <p:spTgt spid="172"/>
                                        </p:tgtEl>
                                        <p:attrNameLst>
                                          <p:attrName>fill.type</p:attrName>
                                        </p:attrNameLst>
                                      </p:cBhvr>
                                      <p:to>
                                        <p:strVal val="solid"/>
                                      </p:to>
                                    </p:set>
                                    <p:set>
                                      <p:cBhvr>
                                        <p:cTn id="576" dur="750" fill="hold"/>
                                        <p:tgtEl>
                                          <p:spTgt spid="172"/>
                                        </p:tgtEl>
                                        <p:attrNameLst>
                                          <p:attrName>fill.on</p:attrName>
                                        </p:attrNameLst>
                                      </p:cBhvr>
                                      <p:to>
                                        <p:strVal val="true"/>
                                      </p:to>
                                    </p:set>
                                  </p:childTnLst>
                                </p:cTn>
                              </p:par>
                            </p:childTnLst>
                          </p:cTn>
                        </p:par>
                      </p:childTnLst>
                    </p:cTn>
                  </p:par>
                  <p:par>
                    <p:cTn id="577" fill="hold">
                      <p:stCondLst>
                        <p:cond delay="indefinite"/>
                      </p:stCondLst>
                      <p:childTnLst>
                        <p:par>
                          <p:cTn id="578" fill="hold">
                            <p:stCondLst>
                              <p:cond delay="0"/>
                            </p:stCondLst>
                            <p:childTnLst>
                              <p:par>
                                <p:cTn id="579" presetID="14" presetClass="exit" presetSubtype="10" fill="hold" grpId="1" nodeType="clickEffect">
                                  <p:stCondLst>
                                    <p:cond delay="0"/>
                                  </p:stCondLst>
                                  <p:childTnLst>
                                    <p:animEffect transition="out" filter="randombar(horizontal)">
                                      <p:cBhvr>
                                        <p:cTn id="580" dur="500"/>
                                        <p:tgtEl>
                                          <p:spTgt spid="138"/>
                                        </p:tgtEl>
                                      </p:cBhvr>
                                    </p:animEffect>
                                    <p:set>
                                      <p:cBhvr>
                                        <p:cTn id="581" dur="1" fill="hold">
                                          <p:stCondLst>
                                            <p:cond delay="499"/>
                                          </p:stCondLst>
                                        </p:cTn>
                                        <p:tgtEl>
                                          <p:spTgt spid="138"/>
                                        </p:tgtEl>
                                        <p:attrNameLst>
                                          <p:attrName>style.visibility</p:attrName>
                                        </p:attrNameLst>
                                      </p:cBhvr>
                                      <p:to>
                                        <p:strVal val="hidden"/>
                                      </p:to>
                                    </p:set>
                                  </p:childTnLst>
                                </p:cTn>
                              </p:par>
                              <p:par>
                                <p:cTn id="582" presetID="22" presetClass="entr" presetSubtype="4" fill="hold" grpId="0" nodeType="withEffect">
                                  <p:stCondLst>
                                    <p:cond delay="500"/>
                                  </p:stCondLst>
                                  <p:childTnLst>
                                    <p:set>
                                      <p:cBhvr>
                                        <p:cTn id="583" dur="1" fill="hold">
                                          <p:stCondLst>
                                            <p:cond delay="0"/>
                                          </p:stCondLst>
                                        </p:cTn>
                                        <p:tgtEl>
                                          <p:spTgt spid="279"/>
                                        </p:tgtEl>
                                        <p:attrNameLst>
                                          <p:attrName>style.visibility</p:attrName>
                                        </p:attrNameLst>
                                      </p:cBhvr>
                                      <p:to>
                                        <p:strVal val="visible"/>
                                      </p:to>
                                    </p:set>
                                    <p:animEffect transition="in" filter="wipe(down)">
                                      <p:cBhvr>
                                        <p:cTn id="584" dur="500"/>
                                        <p:tgtEl>
                                          <p:spTgt spid="279"/>
                                        </p:tgtEl>
                                      </p:cBhvr>
                                    </p:animEffect>
                                  </p:childTnLst>
                                </p:cTn>
                              </p:par>
                            </p:childTnLst>
                          </p:cTn>
                        </p:par>
                      </p:childTnLst>
                    </p:cTn>
                  </p:par>
                  <p:par>
                    <p:cTn id="585" fill="hold">
                      <p:stCondLst>
                        <p:cond delay="indefinite"/>
                      </p:stCondLst>
                      <p:childTnLst>
                        <p:par>
                          <p:cTn id="586" fill="hold">
                            <p:stCondLst>
                              <p:cond delay="0"/>
                            </p:stCondLst>
                            <p:childTnLst>
                              <p:par>
                                <p:cTn id="587" presetID="14" presetClass="exit" presetSubtype="10" fill="hold" grpId="1" nodeType="clickEffect">
                                  <p:stCondLst>
                                    <p:cond delay="0"/>
                                  </p:stCondLst>
                                  <p:childTnLst>
                                    <p:animEffect transition="out" filter="randombar(horizontal)">
                                      <p:cBhvr>
                                        <p:cTn id="588" dur="500"/>
                                        <p:tgtEl>
                                          <p:spTgt spid="139"/>
                                        </p:tgtEl>
                                      </p:cBhvr>
                                    </p:animEffect>
                                    <p:set>
                                      <p:cBhvr>
                                        <p:cTn id="589" dur="1" fill="hold">
                                          <p:stCondLst>
                                            <p:cond delay="499"/>
                                          </p:stCondLst>
                                        </p:cTn>
                                        <p:tgtEl>
                                          <p:spTgt spid="139"/>
                                        </p:tgtEl>
                                        <p:attrNameLst>
                                          <p:attrName>style.visibility</p:attrName>
                                        </p:attrNameLst>
                                      </p:cBhvr>
                                      <p:to>
                                        <p:strVal val="hidden"/>
                                      </p:to>
                                    </p:set>
                                  </p:childTnLst>
                                </p:cTn>
                              </p:par>
                            </p:childTnLst>
                          </p:cTn>
                        </p:par>
                        <p:par>
                          <p:cTn id="590" fill="hold">
                            <p:stCondLst>
                              <p:cond delay="500"/>
                            </p:stCondLst>
                            <p:childTnLst>
                              <p:par>
                                <p:cTn id="591" presetID="22" presetClass="entr" presetSubtype="4" fill="hold" grpId="0" nodeType="afterEffect">
                                  <p:stCondLst>
                                    <p:cond delay="0"/>
                                  </p:stCondLst>
                                  <p:childTnLst>
                                    <p:set>
                                      <p:cBhvr>
                                        <p:cTn id="592" dur="1" fill="hold">
                                          <p:stCondLst>
                                            <p:cond delay="0"/>
                                          </p:stCondLst>
                                        </p:cTn>
                                        <p:tgtEl>
                                          <p:spTgt spid="280"/>
                                        </p:tgtEl>
                                        <p:attrNameLst>
                                          <p:attrName>style.visibility</p:attrName>
                                        </p:attrNameLst>
                                      </p:cBhvr>
                                      <p:to>
                                        <p:strVal val="visible"/>
                                      </p:to>
                                    </p:set>
                                    <p:animEffect transition="in" filter="wipe(down)">
                                      <p:cBhvr>
                                        <p:cTn id="593" dur="500"/>
                                        <p:tgtEl>
                                          <p:spTgt spid="280"/>
                                        </p:tgtEl>
                                      </p:cBhvr>
                                    </p:animEffect>
                                  </p:childTnLst>
                                </p:cTn>
                              </p:par>
                            </p:childTnLst>
                          </p:cTn>
                        </p:par>
                      </p:childTnLst>
                    </p:cTn>
                  </p:par>
                  <p:par>
                    <p:cTn id="594" fill="hold">
                      <p:stCondLst>
                        <p:cond delay="indefinite"/>
                      </p:stCondLst>
                      <p:childTnLst>
                        <p:par>
                          <p:cTn id="595" fill="hold">
                            <p:stCondLst>
                              <p:cond delay="0"/>
                            </p:stCondLst>
                            <p:childTnLst>
                              <p:par>
                                <p:cTn id="596" presetID="10" presetClass="entr" presetSubtype="0" fill="hold" grpId="0" nodeType="clickEffect">
                                  <p:stCondLst>
                                    <p:cond delay="0"/>
                                  </p:stCondLst>
                                  <p:childTnLst>
                                    <p:set>
                                      <p:cBhvr>
                                        <p:cTn id="597" dur="1" fill="hold">
                                          <p:stCondLst>
                                            <p:cond delay="0"/>
                                          </p:stCondLst>
                                        </p:cTn>
                                        <p:tgtEl>
                                          <p:spTgt spid="281"/>
                                        </p:tgtEl>
                                        <p:attrNameLst>
                                          <p:attrName>style.visibility</p:attrName>
                                        </p:attrNameLst>
                                      </p:cBhvr>
                                      <p:to>
                                        <p:strVal val="visible"/>
                                      </p:to>
                                    </p:set>
                                    <p:animEffect transition="in" filter="fade">
                                      <p:cBhvr>
                                        <p:cTn id="598"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8" grpId="1"/>
      <p:bldP spid="139" grpId="0"/>
      <p:bldP spid="139" grpId="1"/>
      <p:bldP spid="151"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226" grpId="0" animBg="1"/>
      <p:bldP spid="227" grpId="0" animBg="1"/>
      <p:bldP spid="228" grpId="0" animBg="1"/>
      <p:bldP spid="229" grpId="0" animBg="1"/>
      <p:bldP spid="230" grpId="0" animBg="1"/>
      <p:bldP spid="279" grpId="0"/>
      <p:bldP spid="280" grpId="0"/>
      <p:bldP spid="2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4B8B95F-0525-40A8-97B6-7A9972FFB6BB}"/>
              </a:ext>
            </a:extLst>
          </p:cNvPr>
          <p:cNvSpPr>
            <a:spLocks noGrp="1"/>
          </p:cNvSpPr>
          <p:nvPr>
            <p:ph idx="1"/>
          </p:nvPr>
        </p:nvSpPr>
        <p:spPr>
          <a:xfrm>
            <a:off x="499085" y="2282632"/>
            <a:ext cx="10980352" cy="2062749"/>
          </a:xfrm>
        </p:spPr>
        <p:txBody>
          <a:bodyPr/>
          <a:lstStyle/>
          <a:p>
            <a:pPr marL="0" indent="0">
              <a:buNone/>
            </a:pPr>
            <a:r>
              <a:rPr lang="en-US" altLang="zh-CN" sz="3200" dirty="0"/>
              <a:t>When introducing unseen gestures, is it possible that:</a:t>
            </a:r>
          </a:p>
          <a:p>
            <a:pPr>
              <a:buFont typeface="Wingdings" panose="05000000000000000000" pitchFamily="2" charset="2"/>
              <a:buChar char="Ø"/>
            </a:pPr>
            <a:r>
              <a:rPr lang="en-US" altLang="zh-CN" dirty="0"/>
              <a:t>  User only needs to collect </a:t>
            </a:r>
            <a:r>
              <a:rPr lang="en-US" altLang="zh-CN" b="1" dirty="0">
                <a:solidFill>
                  <a:srgbClr val="0070C0"/>
                </a:solidFill>
              </a:rPr>
              <a:t>one signal sample </a:t>
            </a:r>
            <a:r>
              <a:rPr lang="en-US" altLang="zh-CN" dirty="0"/>
              <a:t>for any </a:t>
            </a:r>
            <a:r>
              <a:rPr lang="en-US" altLang="zh-CN" b="1" dirty="0">
                <a:solidFill>
                  <a:srgbClr val="0070C0"/>
                </a:solidFill>
              </a:rPr>
              <a:t>unseen gestures</a:t>
            </a:r>
            <a:r>
              <a:rPr lang="en-US" altLang="zh-CN" dirty="0"/>
              <a:t>.</a:t>
            </a:r>
          </a:p>
          <a:p>
            <a:pPr>
              <a:buFont typeface="Wingdings" panose="05000000000000000000" pitchFamily="2" charset="2"/>
              <a:buChar char="Ø"/>
            </a:pPr>
            <a:r>
              <a:rPr lang="en-US" altLang="zh-CN" dirty="0"/>
              <a:t>  Model can </a:t>
            </a:r>
            <a:r>
              <a:rPr lang="en-US" altLang="zh-CN" b="1" dirty="0">
                <a:solidFill>
                  <a:srgbClr val="0070C0"/>
                </a:solidFill>
              </a:rPr>
              <a:t>fast adapt </a:t>
            </a:r>
            <a:r>
              <a:rPr lang="en-US" altLang="zh-CN" dirty="0"/>
              <a:t>to new data </a:t>
            </a:r>
            <a:r>
              <a:rPr lang="en-US" altLang="zh-CN" b="1" dirty="0">
                <a:solidFill>
                  <a:srgbClr val="0070C0"/>
                </a:solidFill>
              </a:rPr>
              <a:t>without retraining the whole model</a:t>
            </a:r>
            <a:r>
              <a:rPr lang="en-US" altLang="zh-CN" dirty="0"/>
              <a:t>.</a:t>
            </a:r>
          </a:p>
          <a:p>
            <a:pPr lvl="1"/>
            <a:endParaRPr lang="en-US" altLang="zh-CN" dirty="0"/>
          </a:p>
        </p:txBody>
      </p:sp>
      <p:sp>
        <p:nvSpPr>
          <p:cNvPr id="4" name="内容占位符 2">
            <a:extLst>
              <a:ext uri="{FF2B5EF4-FFF2-40B4-BE49-F238E27FC236}">
                <a16:creationId xmlns:a16="http://schemas.microsoft.com/office/drawing/2014/main" id="{6C8E0774-86B4-468E-9601-F56535380016}"/>
              </a:ext>
            </a:extLst>
          </p:cNvPr>
          <p:cNvSpPr txBox="1">
            <a:spLocks/>
          </p:cNvSpPr>
          <p:nvPr/>
        </p:nvSpPr>
        <p:spPr>
          <a:xfrm>
            <a:off x="499085" y="4319491"/>
            <a:ext cx="10980352" cy="2062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3200" dirty="0"/>
              <a:t>This problem falls into the category of  </a:t>
            </a:r>
            <a:r>
              <a:rPr lang="en-US" altLang="zh-CN" sz="3200" b="1" i="1" dirty="0">
                <a:solidFill>
                  <a:srgbClr val="0070C0"/>
                </a:solidFill>
              </a:rPr>
              <a:t>few shot learning.</a:t>
            </a:r>
            <a:endParaRPr lang="en-US" altLang="zh-CN" dirty="0"/>
          </a:p>
        </p:txBody>
      </p:sp>
      <p:sp>
        <p:nvSpPr>
          <p:cNvPr id="5" name="标题 1">
            <a:extLst>
              <a:ext uri="{FF2B5EF4-FFF2-40B4-BE49-F238E27FC236}">
                <a16:creationId xmlns:a16="http://schemas.microsoft.com/office/drawing/2014/main" id="{52924BA0-503B-41C4-8F69-A92EE2FC9926}"/>
              </a:ext>
            </a:extLst>
          </p:cNvPr>
          <p:cNvSpPr>
            <a:spLocks noGrp="1"/>
          </p:cNvSpPr>
          <p:nvPr>
            <p:ph type="title"/>
          </p:nvPr>
        </p:nvSpPr>
        <p:spPr>
          <a:xfrm>
            <a:off x="499085" y="312537"/>
            <a:ext cx="10854714" cy="1167316"/>
          </a:xfrm>
        </p:spPr>
        <p:txBody>
          <a:bodyPr>
            <a:normAutofit/>
          </a:bodyPr>
          <a:lstStyle/>
          <a:p>
            <a:r>
              <a:rPr lang="en-US" altLang="zh-CN" b="1" dirty="0"/>
              <a:t>Problem Definition</a:t>
            </a:r>
            <a:endParaRPr lang="zh-CN" altLang="en-US" b="1" dirty="0"/>
          </a:p>
        </p:txBody>
      </p:sp>
      <p:sp>
        <p:nvSpPr>
          <p:cNvPr id="7" name="矩形 6">
            <a:extLst>
              <a:ext uri="{FF2B5EF4-FFF2-40B4-BE49-F238E27FC236}">
                <a16:creationId xmlns:a16="http://schemas.microsoft.com/office/drawing/2014/main" id="{1BB3C6D2-38DB-4D2C-9E7F-0572C61DC6D2}"/>
              </a:ext>
            </a:extLst>
          </p:cNvPr>
          <p:cNvSpPr/>
          <p:nvPr/>
        </p:nvSpPr>
        <p:spPr>
          <a:xfrm>
            <a:off x="5989261" y="4891527"/>
            <a:ext cx="5351786" cy="584775"/>
          </a:xfrm>
          <a:prstGeom prst="rect">
            <a:avLst/>
          </a:prstGeom>
        </p:spPr>
        <p:txBody>
          <a:bodyPr wrap="none">
            <a:spAutoFit/>
          </a:bodyPr>
          <a:lstStyle/>
          <a:p>
            <a:r>
              <a:rPr lang="en-US" altLang="zh-CN" sz="3200" dirty="0">
                <a:solidFill>
                  <a:srgbClr val="0070C0"/>
                </a:solidFill>
              </a:rPr>
              <a:t>-- Learning with a few samples.</a:t>
            </a:r>
          </a:p>
        </p:txBody>
      </p:sp>
      <p:sp>
        <p:nvSpPr>
          <p:cNvPr id="6" name="内容占位符 2">
            <a:extLst>
              <a:ext uri="{FF2B5EF4-FFF2-40B4-BE49-F238E27FC236}">
                <a16:creationId xmlns:a16="http://schemas.microsoft.com/office/drawing/2014/main" id="{843A52D0-88D5-4488-B378-CCA54CE17109}"/>
              </a:ext>
            </a:extLst>
          </p:cNvPr>
          <p:cNvSpPr txBox="1">
            <a:spLocks/>
          </p:cNvSpPr>
          <p:nvPr/>
        </p:nvSpPr>
        <p:spPr>
          <a:xfrm>
            <a:off x="499085" y="1381698"/>
            <a:ext cx="10980352" cy="900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3200" dirty="0"/>
              <a:t>Assume that our system can recognize a few base gestures. </a:t>
            </a:r>
          </a:p>
        </p:txBody>
      </p:sp>
      <p:sp>
        <p:nvSpPr>
          <p:cNvPr id="8" name="灯片编号占位符 7">
            <a:extLst>
              <a:ext uri="{FF2B5EF4-FFF2-40B4-BE49-F238E27FC236}">
                <a16:creationId xmlns:a16="http://schemas.microsoft.com/office/drawing/2014/main" id="{E9DBAA29-CCFE-41AC-993B-3C73235AC0E9}"/>
              </a:ext>
            </a:extLst>
          </p:cNvPr>
          <p:cNvSpPr>
            <a:spLocks noGrp="1"/>
          </p:cNvSpPr>
          <p:nvPr>
            <p:ph type="sldNum" sz="quarter" idx="12"/>
          </p:nvPr>
        </p:nvSpPr>
        <p:spPr/>
        <p:txBody>
          <a:bodyPr/>
          <a:lstStyle/>
          <a:p>
            <a:fld id="{E8D85234-B3AF-4D13-AF2A-D2280F6ACEA4}" type="slidenum">
              <a:rPr lang="zh-CN" altLang="en-US" smtClean="0"/>
              <a:t>5</a:t>
            </a:fld>
            <a:endParaRPr lang="zh-CN" altLang="en-US"/>
          </a:p>
        </p:txBody>
      </p:sp>
    </p:spTree>
    <p:custDataLst>
      <p:tags r:id="rId1"/>
    </p:custDataLst>
    <p:extLst>
      <p:ext uri="{BB962C8B-B14F-4D97-AF65-F5344CB8AC3E}">
        <p14:creationId xmlns:p14="http://schemas.microsoft.com/office/powerpoint/2010/main" val="39232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625075-6700-4288-8D46-61BBE14ACFEC}"/>
              </a:ext>
            </a:extLst>
          </p:cNvPr>
          <p:cNvSpPr>
            <a:spLocks noGrp="1"/>
          </p:cNvSpPr>
          <p:nvPr>
            <p:ph type="title"/>
          </p:nvPr>
        </p:nvSpPr>
        <p:spPr>
          <a:xfrm>
            <a:off x="499085" y="312537"/>
            <a:ext cx="10854714" cy="1167316"/>
          </a:xfrm>
        </p:spPr>
        <p:txBody>
          <a:bodyPr/>
          <a:lstStyle/>
          <a:p>
            <a:r>
              <a:rPr lang="en-US" altLang="zh-CN" dirty="0"/>
              <a:t>Few shot learning</a:t>
            </a:r>
            <a:endParaRPr lang="zh-CN" altLang="en-US" dirty="0"/>
          </a:p>
        </p:txBody>
      </p:sp>
      <p:pic>
        <p:nvPicPr>
          <p:cNvPr id="1028" name="Picture 4" descr="Giant Panda | Species | WWF">
            <a:extLst>
              <a:ext uri="{FF2B5EF4-FFF2-40B4-BE49-F238E27FC236}">
                <a16:creationId xmlns:a16="http://schemas.microsoft.com/office/drawing/2014/main" id="{9120BF27-DDDB-486A-9742-23CA5AFCE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689" y="2350525"/>
            <a:ext cx="2875932" cy="21569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by intelligence is blocked, mostly because parents are not in place,  after reading this article, I have no negligence. - iNEWS">
            <a:extLst>
              <a:ext uri="{FF2B5EF4-FFF2-40B4-BE49-F238E27FC236}">
                <a16:creationId xmlns:a16="http://schemas.microsoft.com/office/drawing/2014/main" id="{ADB9CEE4-C1C0-4ED5-9C21-561B60D3A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8423" y="2350525"/>
            <a:ext cx="2875932" cy="2156949"/>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13F9E940-039B-4C11-9C2C-ABAC290E786E}"/>
              </a:ext>
            </a:extLst>
          </p:cNvPr>
          <p:cNvSpPr txBox="1"/>
          <p:nvPr/>
        </p:nvSpPr>
        <p:spPr>
          <a:xfrm>
            <a:off x="2548477" y="4793371"/>
            <a:ext cx="6256622" cy="584775"/>
          </a:xfrm>
          <a:prstGeom prst="rect">
            <a:avLst/>
          </a:prstGeom>
          <a:noFill/>
        </p:spPr>
        <p:txBody>
          <a:bodyPr wrap="square" rtlCol="0">
            <a:spAutoFit/>
          </a:bodyPr>
          <a:lstStyle/>
          <a:p>
            <a:r>
              <a:rPr lang="en-US" altLang="zh-CN" sz="3200" dirty="0"/>
              <a:t>Few shot learning is </a:t>
            </a:r>
            <a:r>
              <a:rPr lang="en-US" altLang="zh-CN" sz="3200" dirty="0">
                <a:solidFill>
                  <a:srgbClr val="0070C0"/>
                </a:solidFill>
              </a:rPr>
              <a:t>easy for human</a:t>
            </a:r>
            <a:r>
              <a:rPr lang="en-US" altLang="zh-CN" sz="3200" dirty="0"/>
              <a:t>. </a:t>
            </a:r>
            <a:endParaRPr lang="zh-CN" altLang="en-US" sz="3200" dirty="0"/>
          </a:p>
        </p:txBody>
      </p:sp>
      <p:sp>
        <p:nvSpPr>
          <p:cNvPr id="9" name="文本框 8">
            <a:extLst>
              <a:ext uri="{FF2B5EF4-FFF2-40B4-BE49-F238E27FC236}">
                <a16:creationId xmlns:a16="http://schemas.microsoft.com/office/drawing/2014/main" id="{337DD785-2DF3-4EDD-A2EC-8B67921BD8E5}"/>
              </a:ext>
            </a:extLst>
          </p:cNvPr>
          <p:cNvSpPr txBox="1"/>
          <p:nvPr/>
        </p:nvSpPr>
        <p:spPr>
          <a:xfrm>
            <a:off x="595257" y="5575401"/>
            <a:ext cx="10955382" cy="584775"/>
          </a:xfrm>
          <a:prstGeom prst="rect">
            <a:avLst/>
          </a:prstGeom>
          <a:noFill/>
        </p:spPr>
        <p:txBody>
          <a:bodyPr wrap="square" rtlCol="0">
            <a:spAutoFit/>
          </a:bodyPr>
          <a:lstStyle/>
          <a:p>
            <a:r>
              <a:rPr lang="en-US" altLang="zh-CN" sz="3200" dirty="0"/>
              <a:t>Because human beings have a large amount of </a:t>
            </a:r>
            <a:r>
              <a:rPr lang="en-US" altLang="zh-CN" sz="3200" b="1" i="1" dirty="0">
                <a:solidFill>
                  <a:srgbClr val="0070C0"/>
                </a:solidFill>
              </a:rPr>
              <a:t>prior knowledge</a:t>
            </a:r>
            <a:r>
              <a:rPr lang="en-US" altLang="zh-CN" sz="3200" dirty="0"/>
              <a:t>. </a:t>
            </a:r>
            <a:endParaRPr lang="zh-CN" altLang="en-US" sz="3200" dirty="0"/>
          </a:p>
        </p:txBody>
      </p:sp>
      <p:sp>
        <p:nvSpPr>
          <p:cNvPr id="8" name="箭头: 左弧形 7">
            <a:extLst>
              <a:ext uri="{FF2B5EF4-FFF2-40B4-BE49-F238E27FC236}">
                <a16:creationId xmlns:a16="http://schemas.microsoft.com/office/drawing/2014/main" id="{13DBF1DC-EF05-4110-941F-88C81C44A1BE}"/>
              </a:ext>
            </a:extLst>
          </p:cNvPr>
          <p:cNvSpPr/>
          <p:nvPr/>
        </p:nvSpPr>
        <p:spPr>
          <a:xfrm rot="5400000">
            <a:off x="5457793" y="1748633"/>
            <a:ext cx="437990" cy="1068080"/>
          </a:xfrm>
          <a:prstGeom prst="curv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a:extLst>
              <a:ext uri="{FF2B5EF4-FFF2-40B4-BE49-F238E27FC236}">
                <a16:creationId xmlns:a16="http://schemas.microsoft.com/office/drawing/2014/main" id="{F8A7E38B-A9B1-435F-83E1-F6AE6B258A84}"/>
              </a:ext>
            </a:extLst>
          </p:cNvPr>
          <p:cNvSpPr txBox="1"/>
          <p:nvPr/>
        </p:nvSpPr>
        <p:spPr>
          <a:xfrm>
            <a:off x="4462247" y="1647885"/>
            <a:ext cx="2642027" cy="461665"/>
          </a:xfrm>
          <a:prstGeom prst="rect">
            <a:avLst/>
          </a:prstGeom>
          <a:noFill/>
        </p:spPr>
        <p:txBody>
          <a:bodyPr wrap="square" rtlCol="0">
            <a:spAutoFit/>
          </a:bodyPr>
          <a:lstStyle/>
          <a:p>
            <a:pPr algn="ctr"/>
            <a:r>
              <a:rPr lang="en-US" altLang="zh-CN" sz="2400" b="1" dirty="0"/>
              <a:t>One shot is enough.</a:t>
            </a:r>
            <a:endParaRPr lang="zh-CN" altLang="en-US" sz="2400" b="1" dirty="0"/>
          </a:p>
        </p:txBody>
      </p:sp>
      <p:sp>
        <p:nvSpPr>
          <p:cNvPr id="3" name="矩形 2">
            <a:extLst>
              <a:ext uri="{FF2B5EF4-FFF2-40B4-BE49-F238E27FC236}">
                <a16:creationId xmlns:a16="http://schemas.microsoft.com/office/drawing/2014/main" id="{50D7FCDC-C8BE-408E-B1CB-C1DAB5089009}"/>
              </a:ext>
            </a:extLst>
          </p:cNvPr>
          <p:cNvSpPr/>
          <p:nvPr/>
        </p:nvSpPr>
        <p:spPr>
          <a:xfrm>
            <a:off x="8878210" y="4793370"/>
            <a:ext cx="1135632" cy="584775"/>
          </a:xfrm>
          <a:prstGeom prst="rect">
            <a:avLst/>
          </a:prstGeom>
        </p:spPr>
        <p:txBody>
          <a:bodyPr wrap="none">
            <a:spAutoFit/>
          </a:bodyPr>
          <a:lstStyle/>
          <a:p>
            <a:r>
              <a:rPr lang="en-US" altLang="zh-CN" sz="3200" dirty="0"/>
              <a:t>Why?</a:t>
            </a:r>
          </a:p>
        </p:txBody>
      </p:sp>
      <p:sp>
        <p:nvSpPr>
          <p:cNvPr id="6" name="灯片编号占位符 5">
            <a:extLst>
              <a:ext uri="{FF2B5EF4-FFF2-40B4-BE49-F238E27FC236}">
                <a16:creationId xmlns:a16="http://schemas.microsoft.com/office/drawing/2014/main" id="{4C9197E7-C8E7-44DA-A324-92A2DD08E721}"/>
              </a:ext>
            </a:extLst>
          </p:cNvPr>
          <p:cNvSpPr>
            <a:spLocks noGrp="1"/>
          </p:cNvSpPr>
          <p:nvPr>
            <p:ph type="sldNum" sz="quarter" idx="12"/>
          </p:nvPr>
        </p:nvSpPr>
        <p:spPr/>
        <p:txBody>
          <a:bodyPr/>
          <a:lstStyle/>
          <a:p>
            <a:fld id="{E8D85234-B3AF-4D13-AF2A-D2280F6ACEA4}" type="slidenum">
              <a:rPr lang="zh-CN" altLang="en-US" smtClean="0"/>
              <a:t>6</a:t>
            </a:fld>
            <a:endParaRPr lang="zh-CN" altLang="en-US"/>
          </a:p>
        </p:txBody>
      </p:sp>
    </p:spTree>
    <p:custDataLst>
      <p:tags r:id="rId1"/>
    </p:custDataLst>
    <p:extLst>
      <p:ext uri="{BB962C8B-B14F-4D97-AF65-F5344CB8AC3E}">
        <p14:creationId xmlns:p14="http://schemas.microsoft.com/office/powerpoint/2010/main" val="209189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par>
                                <p:cTn id="13" presetID="10"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fade">
                                      <p:cBhvr>
                                        <p:cTn id="15" dur="500"/>
                                        <p:tgtEl>
                                          <p:spTgt spid="10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8"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CAAA0D-01A0-40E9-8AA8-B502072F04C3}"/>
              </a:ext>
            </a:extLst>
          </p:cNvPr>
          <p:cNvSpPr>
            <a:spLocks noGrp="1"/>
          </p:cNvSpPr>
          <p:nvPr>
            <p:ph type="title"/>
          </p:nvPr>
        </p:nvSpPr>
        <p:spPr/>
        <p:txBody>
          <a:bodyPr/>
          <a:lstStyle/>
          <a:p>
            <a:r>
              <a:rPr lang="en-US" altLang="zh-CN" dirty="0"/>
              <a:t>Few shot learning: Basics</a:t>
            </a:r>
            <a:endParaRPr lang="zh-CN" altLang="en-US" dirty="0"/>
          </a:p>
        </p:txBody>
      </p:sp>
      <p:sp>
        <p:nvSpPr>
          <p:cNvPr id="3" name="内容占位符 2">
            <a:extLst>
              <a:ext uri="{FF2B5EF4-FFF2-40B4-BE49-F238E27FC236}">
                <a16:creationId xmlns:a16="http://schemas.microsoft.com/office/drawing/2014/main" id="{A1DC23EF-B584-4501-8434-473CB094E4AE}"/>
              </a:ext>
            </a:extLst>
          </p:cNvPr>
          <p:cNvSpPr>
            <a:spLocks noGrp="1"/>
          </p:cNvSpPr>
          <p:nvPr>
            <p:ph idx="1"/>
          </p:nvPr>
        </p:nvSpPr>
        <p:spPr>
          <a:xfrm>
            <a:off x="619990" y="1283928"/>
            <a:ext cx="10854715" cy="4517721"/>
          </a:xfrm>
        </p:spPr>
        <p:txBody>
          <a:bodyPr>
            <a:normAutofit/>
          </a:bodyPr>
          <a:lstStyle/>
          <a:p>
            <a:pPr>
              <a:spcAft>
                <a:spcPts val="600"/>
              </a:spcAft>
            </a:pPr>
            <a:r>
              <a:rPr lang="en-US" altLang="zh-CN" sz="3200" dirty="0"/>
              <a:t>In few shot learning context</a:t>
            </a:r>
          </a:p>
          <a:p>
            <a:pPr lvl="1"/>
            <a:r>
              <a:rPr lang="en-US" altLang="zh-CN" sz="2800" dirty="0"/>
              <a:t>Training set is also called </a:t>
            </a:r>
            <a:r>
              <a:rPr lang="en-US" altLang="zh-CN" sz="2800" b="1" dirty="0"/>
              <a:t>support set</a:t>
            </a:r>
          </a:p>
          <a:p>
            <a:pPr lvl="1"/>
            <a:r>
              <a:rPr lang="en-US" altLang="zh-CN" sz="2800" dirty="0"/>
              <a:t>Testing set is also called </a:t>
            </a:r>
            <a:r>
              <a:rPr lang="en-US" altLang="zh-CN" sz="2800" b="1" dirty="0"/>
              <a:t>query set</a:t>
            </a:r>
          </a:p>
        </p:txBody>
      </p:sp>
      <p:sp>
        <p:nvSpPr>
          <p:cNvPr id="6" name="矩形: 圆角 5">
            <a:extLst>
              <a:ext uri="{FF2B5EF4-FFF2-40B4-BE49-F238E27FC236}">
                <a16:creationId xmlns:a16="http://schemas.microsoft.com/office/drawing/2014/main" id="{EDBB4C44-41C7-440F-84D1-630DDE973676}"/>
              </a:ext>
            </a:extLst>
          </p:cNvPr>
          <p:cNvSpPr/>
          <p:nvPr/>
        </p:nvSpPr>
        <p:spPr>
          <a:xfrm>
            <a:off x="4001568" y="3078408"/>
            <a:ext cx="1062034" cy="1054995"/>
          </a:xfrm>
          <a:prstGeom prst="roundRect">
            <a:avLst/>
          </a:prstGeom>
          <a:solidFill>
            <a:srgbClr val="F8FF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Model</a:t>
            </a:r>
            <a:endParaRPr lang="zh-CN" altLang="en-US" b="1" dirty="0">
              <a:solidFill>
                <a:schemeClr val="tx1"/>
              </a:solidFill>
            </a:endParaRPr>
          </a:p>
        </p:txBody>
      </p:sp>
      <p:grpSp>
        <p:nvGrpSpPr>
          <p:cNvPr id="5" name="组合 4">
            <a:extLst>
              <a:ext uri="{FF2B5EF4-FFF2-40B4-BE49-F238E27FC236}">
                <a16:creationId xmlns:a16="http://schemas.microsoft.com/office/drawing/2014/main" id="{045443B2-006D-49BA-8DE6-E588068AC514}"/>
              </a:ext>
            </a:extLst>
          </p:cNvPr>
          <p:cNvGrpSpPr/>
          <p:nvPr/>
        </p:nvGrpSpPr>
        <p:grpSpPr>
          <a:xfrm>
            <a:off x="932931" y="3182996"/>
            <a:ext cx="2876722" cy="845818"/>
            <a:chOff x="932931" y="3586654"/>
            <a:chExt cx="2876722" cy="845818"/>
          </a:xfrm>
        </p:grpSpPr>
        <p:sp>
          <p:nvSpPr>
            <p:cNvPr id="4" name="矩形: 圆角 3">
              <a:extLst>
                <a:ext uri="{FF2B5EF4-FFF2-40B4-BE49-F238E27FC236}">
                  <a16:creationId xmlns:a16="http://schemas.microsoft.com/office/drawing/2014/main" id="{150BBEE7-B06E-4CEB-99C7-88A7CED481E5}"/>
                </a:ext>
              </a:extLst>
            </p:cNvPr>
            <p:cNvSpPr/>
            <p:nvPr/>
          </p:nvSpPr>
          <p:spPr>
            <a:xfrm>
              <a:off x="932931" y="3586654"/>
              <a:ext cx="2020901" cy="84581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Support Set</a:t>
              </a:r>
            </a:p>
            <a:p>
              <a:pPr algn="ctr"/>
              <a:r>
                <a:rPr lang="en-US" altLang="zh-CN" b="1" dirty="0"/>
                <a:t>(Few shot samples)</a:t>
              </a:r>
              <a:endParaRPr lang="zh-CN" altLang="en-US" b="1" dirty="0"/>
            </a:p>
          </p:txBody>
        </p:sp>
        <p:sp>
          <p:nvSpPr>
            <p:cNvPr id="17" name="箭头: 右 16">
              <a:extLst>
                <a:ext uri="{FF2B5EF4-FFF2-40B4-BE49-F238E27FC236}">
                  <a16:creationId xmlns:a16="http://schemas.microsoft.com/office/drawing/2014/main" id="{AD22AB7F-83B2-4CD0-8AB0-8364728EDFBA}"/>
                </a:ext>
              </a:extLst>
            </p:cNvPr>
            <p:cNvSpPr/>
            <p:nvPr/>
          </p:nvSpPr>
          <p:spPr>
            <a:xfrm>
              <a:off x="3068598" y="3668190"/>
              <a:ext cx="741055" cy="682746"/>
            </a:xfrm>
            <a:prstGeom prst="rightArrow">
              <a:avLst>
                <a:gd name="adj1" fmla="val 47024"/>
                <a:gd name="adj2" fmla="val 4903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endParaRPr>
            </a:p>
          </p:txBody>
        </p:sp>
      </p:grpSp>
      <p:cxnSp>
        <p:nvCxnSpPr>
          <p:cNvPr id="20" name="直接连接符 19">
            <a:extLst>
              <a:ext uri="{FF2B5EF4-FFF2-40B4-BE49-F238E27FC236}">
                <a16:creationId xmlns:a16="http://schemas.microsoft.com/office/drawing/2014/main" id="{4EDF28DE-48CD-48B7-AA28-5B3148ACBECA}"/>
              </a:ext>
            </a:extLst>
          </p:cNvPr>
          <p:cNvCxnSpPr>
            <a:cxnSpLocks/>
          </p:cNvCxnSpPr>
          <p:nvPr/>
        </p:nvCxnSpPr>
        <p:spPr>
          <a:xfrm>
            <a:off x="5926442" y="2864828"/>
            <a:ext cx="0" cy="3439692"/>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26AA7997-CEB6-4E60-AEFE-08D697BEF181}"/>
              </a:ext>
            </a:extLst>
          </p:cNvPr>
          <p:cNvSpPr/>
          <p:nvPr/>
        </p:nvSpPr>
        <p:spPr>
          <a:xfrm>
            <a:off x="2551262" y="6262988"/>
            <a:ext cx="2062359" cy="461665"/>
          </a:xfrm>
          <a:prstGeom prst="rect">
            <a:avLst/>
          </a:prstGeom>
        </p:spPr>
        <p:txBody>
          <a:bodyPr wrap="none">
            <a:spAutoFit/>
          </a:bodyPr>
          <a:lstStyle/>
          <a:p>
            <a:r>
              <a:rPr lang="en-US" altLang="zh-CN" sz="2400" b="1" i="1" dirty="0"/>
              <a:t>Training Phase</a:t>
            </a:r>
            <a:endParaRPr lang="zh-CN" altLang="en-US" sz="2400" dirty="0"/>
          </a:p>
        </p:txBody>
      </p:sp>
      <p:sp>
        <p:nvSpPr>
          <p:cNvPr id="22" name="矩形 21">
            <a:extLst>
              <a:ext uri="{FF2B5EF4-FFF2-40B4-BE49-F238E27FC236}">
                <a16:creationId xmlns:a16="http://schemas.microsoft.com/office/drawing/2014/main" id="{75A97D81-FC67-4B88-8258-93B8F8EF5FB8}"/>
              </a:ext>
            </a:extLst>
          </p:cNvPr>
          <p:cNvSpPr/>
          <p:nvPr/>
        </p:nvSpPr>
        <p:spPr>
          <a:xfrm>
            <a:off x="7669394" y="6262987"/>
            <a:ext cx="1918026" cy="461665"/>
          </a:xfrm>
          <a:prstGeom prst="rect">
            <a:avLst/>
          </a:prstGeom>
        </p:spPr>
        <p:txBody>
          <a:bodyPr wrap="none">
            <a:spAutoFit/>
          </a:bodyPr>
          <a:lstStyle/>
          <a:p>
            <a:r>
              <a:rPr lang="en-US" altLang="zh-CN" sz="2400" b="1" i="1" dirty="0"/>
              <a:t>Testing Phase</a:t>
            </a:r>
            <a:endParaRPr lang="zh-CN" altLang="en-US" sz="2400" dirty="0"/>
          </a:p>
        </p:txBody>
      </p:sp>
      <p:grpSp>
        <p:nvGrpSpPr>
          <p:cNvPr id="8" name="组合 7">
            <a:extLst>
              <a:ext uri="{FF2B5EF4-FFF2-40B4-BE49-F238E27FC236}">
                <a16:creationId xmlns:a16="http://schemas.microsoft.com/office/drawing/2014/main" id="{AEC22DEB-34B1-4087-97AA-B78696544D25}"/>
              </a:ext>
            </a:extLst>
          </p:cNvPr>
          <p:cNvGrpSpPr/>
          <p:nvPr/>
        </p:nvGrpSpPr>
        <p:grpSpPr>
          <a:xfrm>
            <a:off x="6202421" y="3182996"/>
            <a:ext cx="2949688" cy="845818"/>
            <a:chOff x="6202421" y="3586654"/>
            <a:chExt cx="2949688" cy="845818"/>
          </a:xfrm>
        </p:grpSpPr>
        <p:sp>
          <p:nvSpPr>
            <p:cNvPr id="24" name="矩形: 圆角 23">
              <a:extLst>
                <a:ext uri="{FF2B5EF4-FFF2-40B4-BE49-F238E27FC236}">
                  <a16:creationId xmlns:a16="http://schemas.microsoft.com/office/drawing/2014/main" id="{94207AEF-2B32-4B9E-9DF7-5802B9CF7627}"/>
                </a:ext>
              </a:extLst>
            </p:cNvPr>
            <p:cNvSpPr/>
            <p:nvPr/>
          </p:nvSpPr>
          <p:spPr>
            <a:xfrm>
              <a:off x="6202421" y="3586654"/>
              <a:ext cx="2020901" cy="84581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Query Set</a:t>
              </a:r>
            </a:p>
          </p:txBody>
        </p:sp>
        <p:sp>
          <p:nvSpPr>
            <p:cNvPr id="25" name="箭头: 右 24">
              <a:extLst>
                <a:ext uri="{FF2B5EF4-FFF2-40B4-BE49-F238E27FC236}">
                  <a16:creationId xmlns:a16="http://schemas.microsoft.com/office/drawing/2014/main" id="{3C99D032-3609-44DD-94A3-6DFC4D21EA5A}"/>
                </a:ext>
              </a:extLst>
            </p:cNvPr>
            <p:cNvSpPr/>
            <p:nvPr/>
          </p:nvSpPr>
          <p:spPr>
            <a:xfrm>
              <a:off x="8411054" y="3668190"/>
              <a:ext cx="741055" cy="682746"/>
            </a:xfrm>
            <a:prstGeom prst="rightArrow">
              <a:avLst>
                <a:gd name="adj1" fmla="val 47024"/>
                <a:gd name="adj2" fmla="val 4903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endParaRPr>
            </a:p>
          </p:txBody>
        </p:sp>
      </p:grpSp>
      <p:grpSp>
        <p:nvGrpSpPr>
          <p:cNvPr id="9" name="组合 8">
            <a:extLst>
              <a:ext uri="{FF2B5EF4-FFF2-40B4-BE49-F238E27FC236}">
                <a16:creationId xmlns:a16="http://schemas.microsoft.com/office/drawing/2014/main" id="{F9904547-6F2A-4F25-A6B3-341E3A74A585}"/>
              </a:ext>
            </a:extLst>
          </p:cNvPr>
          <p:cNvGrpSpPr/>
          <p:nvPr/>
        </p:nvGrpSpPr>
        <p:grpSpPr>
          <a:xfrm>
            <a:off x="8607371" y="4133403"/>
            <a:ext cx="2564292" cy="1385585"/>
            <a:chOff x="8607371" y="4537061"/>
            <a:chExt cx="2564292" cy="1385585"/>
          </a:xfrm>
        </p:grpSpPr>
        <p:cxnSp>
          <p:nvCxnSpPr>
            <p:cNvPr id="30" name="直接箭头连接符 29">
              <a:extLst>
                <a:ext uri="{FF2B5EF4-FFF2-40B4-BE49-F238E27FC236}">
                  <a16:creationId xmlns:a16="http://schemas.microsoft.com/office/drawing/2014/main" id="{41EA6271-55B1-4E07-A352-34587A1A7D34}"/>
                </a:ext>
              </a:extLst>
            </p:cNvPr>
            <p:cNvCxnSpPr>
              <a:cxnSpLocks/>
              <a:endCxn id="34" idx="0"/>
            </p:cNvCxnSpPr>
            <p:nvPr/>
          </p:nvCxnSpPr>
          <p:spPr>
            <a:xfrm>
              <a:off x="9889517" y="4537061"/>
              <a:ext cx="0" cy="923920"/>
            </a:xfrm>
            <a:prstGeom prst="straightConnector1">
              <a:avLst/>
            </a:prstGeom>
            <a:ln w="38100">
              <a:solidFill>
                <a:srgbClr val="00B0F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34" name="矩形 33">
              <a:extLst>
                <a:ext uri="{FF2B5EF4-FFF2-40B4-BE49-F238E27FC236}">
                  <a16:creationId xmlns:a16="http://schemas.microsoft.com/office/drawing/2014/main" id="{F5AEF9A5-39DF-40DF-A9C0-D3E35692589A}"/>
                </a:ext>
              </a:extLst>
            </p:cNvPr>
            <p:cNvSpPr/>
            <p:nvPr/>
          </p:nvSpPr>
          <p:spPr>
            <a:xfrm>
              <a:off x="8607371" y="5460981"/>
              <a:ext cx="2564292" cy="461665"/>
            </a:xfrm>
            <a:prstGeom prst="rect">
              <a:avLst/>
            </a:prstGeom>
            <a:ln w="28575">
              <a:solidFill>
                <a:schemeClr val="tx1"/>
              </a:solidFill>
            </a:ln>
          </p:spPr>
          <p:txBody>
            <a:bodyPr wrap="none">
              <a:spAutoFit/>
            </a:bodyPr>
            <a:lstStyle/>
            <a:p>
              <a:r>
                <a:rPr lang="en-US" altLang="zh-CN" sz="2400" b="1" dirty="0"/>
                <a:t>Recognition Result</a:t>
              </a:r>
              <a:endParaRPr lang="zh-CN" altLang="en-US" sz="2400" b="1" dirty="0"/>
            </a:p>
          </p:txBody>
        </p:sp>
      </p:grpSp>
      <p:sp>
        <p:nvSpPr>
          <p:cNvPr id="14" name="矩形: 圆角 13">
            <a:extLst>
              <a:ext uri="{FF2B5EF4-FFF2-40B4-BE49-F238E27FC236}">
                <a16:creationId xmlns:a16="http://schemas.microsoft.com/office/drawing/2014/main" id="{1A723224-AA4A-4430-A3B3-C115F5B4EB57}"/>
              </a:ext>
            </a:extLst>
          </p:cNvPr>
          <p:cNvSpPr/>
          <p:nvPr/>
        </p:nvSpPr>
        <p:spPr>
          <a:xfrm>
            <a:off x="3682074" y="4987853"/>
            <a:ext cx="1701022" cy="60060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rPr>
              <a:t>Base Dataset</a:t>
            </a:r>
            <a:endParaRPr lang="zh-CN" altLang="en-US" sz="2000" b="1" dirty="0">
              <a:solidFill>
                <a:schemeClr val="bg1"/>
              </a:solidFill>
            </a:endParaRPr>
          </a:p>
        </p:txBody>
      </p:sp>
      <p:cxnSp>
        <p:nvCxnSpPr>
          <p:cNvPr id="28" name="直接箭头连接符 27">
            <a:extLst>
              <a:ext uri="{FF2B5EF4-FFF2-40B4-BE49-F238E27FC236}">
                <a16:creationId xmlns:a16="http://schemas.microsoft.com/office/drawing/2014/main" id="{D03D5CDC-1842-48EA-9735-3D14753E42E5}"/>
              </a:ext>
            </a:extLst>
          </p:cNvPr>
          <p:cNvCxnSpPr>
            <a:cxnSpLocks/>
            <a:stCxn id="14" idx="0"/>
            <a:endCxn id="6" idx="2"/>
          </p:cNvCxnSpPr>
          <p:nvPr/>
        </p:nvCxnSpPr>
        <p:spPr>
          <a:xfrm flipV="1">
            <a:off x="4532585" y="4133403"/>
            <a:ext cx="0" cy="854450"/>
          </a:xfrm>
          <a:prstGeom prst="straightConnector1">
            <a:avLst/>
          </a:prstGeom>
          <a:ln w="38100">
            <a:solidFill>
              <a:srgbClr val="00B0F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C4427423-2337-413C-B00D-C5785F5D4D61}"/>
              </a:ext>
            </a:extLst>
          </p:cNvPr>
          <p:cNvSpPr/>
          <p:nvPr/>
        </p:nvSpPr>
        <p:spPr>
          <a:xfrm>
            <a:off x="2303910" y="4356744"/>
            <a:ext cx="2270430" cy="461665"/>
          </a:xfrm>
          <a:prstGeom prst="rect">
            <a:avLst/>
          </a:prstGeom>
        </p:spPr>
        <p:txBody>
          <a:bodyPr wrap="none">
            <a:spAutoFit/>
          </a:bodyPr>
          <a:lstStyle/>
          <a:p>
            <a:r>
              <a:rPr lang="en-US" altLang="zh-CN" sz="2400" b="1" i="1" dirty="0">
                <a:solidFill>
                  <a:srgbClr val="0070C0"/>
                </a:solidFill>
              </a:rPr>
              <a:t>prior knowledge</a:t>
            </a:r>
            <a:endParaRPr lang="zh-CN" altLang="en-US" sz="2400" dirty="0">
              <a:solidFill>
                <a:srgbClr val="0070C0"/>
              </a:solidFill>
            </a:endParaRPr>
          </a:p>
        </p:txBody>
      </p:sp>
      <p:sp>
        <p:nvSpPr>
          <p:cNvPr id="26" name="矩形: 圆角 25">
            <a:extLst>
              <a:ext uri="{FF2B5EF4-FFF2-40B4-BE49-F238E27FC236}">
                <a16:creationId xmlns:a16="http://schemas.microsoft.com/office/drawing/2014/main" id="{08612249-C50B-405B-A797-95AB22739390}"/>
              </a:ext>
            </a:extLst>
          </p:cNvPr>
          <p:cNvSpPr/>
          <p:nvPr/>
        </p:nvSpPr>
        <p:spPr>
          <a:xfrm>
            <a:off x="4001568" y="3078408"/>
            <a:ext cx="1062034" cy="1054995"/>
          </a:xfrm>
          <a:prstGeom prst="roundRect">
            <a:avLst/>
          </a:prstGeom>
          <a:solidFill>
            <a:srgbClr val="F8FF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Model</a:t>
            </a:r>
            <a:endParaRPr lang="zh-CN" altLang="en-US" b="1" dirty="0">
              <a:solidFill>
                <a:schemeClr val="tx1"/>
              </a:solidFill>
            </a:endParaRPr>
          </a:p>
        </p:txBody>
      </p:sp>
      <p:sp>
        <p:nvSpPr>
          <p:cNvPr id="10" name="文本框 9">
            <a:extLst>
              <a:ext uri="{FF2B5EF4-FFF2-40B4-BE49-F238E27FC236}">
                <a16:creationId xmlns:a16="http://schemas.microsoft.com/office/drawing/2014/main" id="{9553A5E6-EE22-47F8-88C2-3E9D8FB16D99}"/>
              </a:ext>
            </a:extLst>
          </p:cNvPr>
          <p:cNvSpPr txBox="1"/>
          <p:nvPr/>
        </p:nvSpPr>
        <p:spPr>
          <a:xfrm>
            <a:off x="71703" y="5034801"/>
            <a:ext cx="2632854" cy="830997"/>
          </a:xfrm>
          <a:prstGeom prst="rect">
            <a:avLst/>
          </a:prstGeom>
          <a:noFill/>
        </p:spPr>
        <p:txBody>
          <a:bodyPr wrap="square" rtlCol="0">
            <a:spAutoFit/>
          </a:bodyPr>
          <a:lstStyle/>
          <a:p>
            <a:pPr algn="ctr"/>
            <a:r>
              <a:rPr lang="en-US" altLang="zh-CN" sz="2400" b="1" dirty="0">
                <a:solidFill>
                  <a:schemeClr val="tx1">
                    <a:lumMod val="50000"/>
                    <a:lumOff val="50000"/>
                  </a:schemeClr>
                </a:solidFill>
              </a:rPr>
              <a:t>No overlap with support set</a:t>
            </a:r>
            <a:endParaRPr lang="zh-CN" altLang="en-US" sz="2400" b="1" dirty="0">
              <a:solidFill>
                <a:schemeClr val="tx1">
                  <a:lumMod val="50000"/>
                  <a:lumOff val="50000"/>
                </a:schemeClr>
              </a:solidFill>
            </a:endParaRPr>
          </a:p>
        </p:txBody>
      </p:sp>
      <p:sp>
        <p:nvSpPr>
          <p:cNvPr id="11" name="标注: 线形 10">
            <a:extLst>
              <a:ext uri="{FF2B5EF4-FFF2-40B4-BE49-F238E27FC236}">
                <a16:creationId xmlns:a16="http://schemas.microsoft.com/office/drawing/2014/main" id="{DA2C6008-49DF-4FB9-A9C6-E5BB293B991D}"/>
              </a:ext>
            </a:extLst>
          </p:cNvPr>
          <p:cNvSpPr/>
          <p:nvPr/>
        </p:nvSpPr>
        <p:spPr>
          <a:xfrm>
            <a:off x="225003" y="5049155"/>
            <a:ext cx="2326255" cy="830997"/>
          </a:xfrm>
          <a:prstGeom prst="borderCallout1">
            <a:avLst>
              <a:gd name="adj1" fmla="val 46800"/>
              <a:gd name="adj2" fmla="val 99964"/>
              <a:gd name="adj3" fmla="val 26596"/>
              <a:gd name="adj4" fmla="val 148717"/>
            </a:avLst>
          </a:prstGeom>
          <a:noFill/>
          <a:ln w="381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灯片编号占位符 11">
            <a:extLst>
              <a:ext uri="{FF2B5EF4-FFF2-40B4-BE49-F238E27FC236}">
                <a16:creationId xmlns:a16="http://schemas.microsoft.com/office/drawing/2014/main" id="{BF6A4924-4E5E-4C3F-93EE-FC1CD86F366B}"/>
              </a:ext>
            </a:extLst>
          </p:cNvPr>
          <p:cNvSpPr>
            <a:spLocks noGrp="1"/>
          </p:cNvSpPr>
          <p:nvPr>
            <p:ph type="sldNum" sz="quarter" idx="12"/>
          </p:nvPr>
        </p:nvSpPr>
        <p:spPr/>
        <p:txBody>
          <a:bodyPr/>
          <a:lstStyle/>
          <a:p>
            <a:fld id="{E8D85234-B3AF-4D13-AF2A-D2280F6ACEA4}" type="slidenum">
              <a:rPr lang="zh-CN" altLang="en-US" smtClean="0"/>
              <a:t>7</a:t>
            </a:fld>
            <a:endParaRPr lang="zh-CN" altLang="en-US"/>
          </a:p>
        </p:txBody>
      </p:sp>
      <p:grpSp>
        <p:nvGrpSpPr>
          <p:cNvPr id="206" name="组合 205">
            <a:extLst>
              <a:ext uri="{FF2B5EF4-FFF2-40B4-BE49-F238E27FC236}">
                <a16:creationId xmlns:a16="http://schemas.microsoft.com/office/drawing/2014/main" id="{1F7D01AB-95D9-4614-BB74-8A57D259F1DC}"/>
              </a:ext>
            </a:extLst>
          </p:cNvPr>
          <p:cNvGrpSpPr/>
          <p:nvPr/>
        </p:nvGrpSpPr>
        <p:grpSpPr>
          <a:xfrm>
            <a:off x="977276" y="2918435"/>
            <a:ext cx="1393308" cy="144000"/>
            <a:chOff x="977276" y="3322093"/>
            <a:chExt cx="1393308" cy="144000"/>
          </a:xfrm>
        </p:grpSpPr>
        <p:sp>
          <p:nvSpPr>
            <p:cNvPr id="127" name="sp1">
              <a:extLst>
                <a:ext uri="{FF2B5EF4-FFF2-40B4-BE49-F238E27FC236}">
                  <a16:creationId xmlns:a16="http://schemas.microsoft.com/office/drawing/2014/main" id="{2AF627E9-8DBC-4463-88EA-DAFCABD6FDC3}"/>
                </a:ext>
              </a:extLst>
            </p:cNvPr>
            <p:cNvSpPr/>
            <p:nvPr/>
          </p:nvSpPr>
          <p:spPr>
            <a:xfrm>
              <a:off x="977276" y="3322093"/>
              <a:ext cx="144000" cy="144000"/>
            </a:xfrm>
            <a:prstGeom prst="ellipse">
              <a:avLst/>
            </a:prstGeom>
            <a:solidFill>
              <a:srgbClr val="FFD0D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sp3">
              <a:extLst>
                <a:ext uri="{FF2B5EF4-FFF2-40B4-BE49-F238E27FC236}">
                  <a16:creationId xmlns:a16="http://schemas.microsoft.com/office/drawing/2014/main" id="{56C7A8B1-2742-43BB-B40B-A4295EE4707B}"/>
                </a:ext>
              </a:extLst>
            </p:cNvPr>
            <p:cNvSpPr/>
            <p:nvPr/>
          </p:nvSpPr>
          <p:spPr>
            <a:xfrm>
              <a:off x="1477000" y="3322093"/>
              <a:ext cx="144000" cy="144000"/>
            </a:xfrm>
            <a:prstGeom prst="ellipse">
              <a:avLst/>
            </a:prstGeom>
            <a:solidFill>
              <a:srgbClr val="FF739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sp4">
              <a:extLst>
                <a:ext uri="{FF2B5EF4-FFF2-40B4-BE49-F238E27FC236}">
                  <a16:creationId xmlns:a16="http://schemas.microsoft.com/office/drawing/2014/main" id="{92F6416A-27C4-4287-AD15-579686A58A19}"/>
                </a:ext>
              </a:extLst>
            </p:cNvPr>
            <p:cNvSpPr/>
            <p:nvPr/>
          </p:nvSpPr>
          <p:spPr>
            <a:xfrm>
              <a:off x="1726862" y="3322093"/>
              <a:ext cx="144000" cy="144000"/>
            </a:xfrm>
            <a:prstGeom prst="ellipse">
              <a:avLst/>
            </a:prstGeom>
            <a:solidFill>
              <a:srgbClr val="D0003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sp6">
              <a:extLst>
                <a:ext uri="{FF2B5EF4-FFF2-40B4-BE49-F238E27FC236}">
                  <a16:creationId xmlns:a16="http://schemas.microsoft.com/office/drawing/2014/main" id="{0789AF7E-67D4-4278-8D01-44F4ECA8B8A3}"/>
                </a:ext>
              </a:extLst>
            </p:cNvPr>
            <p:cNvSpPr/>
            <p:nvPr/>
          </p:nvSpPr>
          <p:spPr>
            <a:xfrm>
              <a:off x="2226584" y="3322093"/>
              <a:ext cx="144000" cy="144000"/>
            </a:xfrm>
            <a:prstGeom prst="ellipse">
              <a:avLst/>
            </a:prstGeom>
            <a:solidFill>
              <a:srgbClr val="66181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sp2">
              <a:extLst>
                <a:ext uri="{FF2B5EF4-FFF2-40B4-BE49-F238E27FC236}">
                  <a16:creationId xmlns:a16="http://schemas.microsoft.com/office/drawing/2014/main" id="{33B65DC6-3560-4D2A-A839-4BA252E55302}"/>
                </a:ext>
              </a:extLst>
            </p:cNvPr>
            <p:cNvSpPr/>
            <p:nvPr/>
          </p:nvSpPr>
          <p:spPr>
            <a:xfrm>
              <a:off x="1227138" y="3322093"/>
              <a:ext cx="144000" cy="144000"/>
            </a:xfrm>
            <a:prstGeom prst="ellipse">
              <a:avLst/>
            </a:prstGeom>
            <a:solidFill>
              <a:srgbClr val="FFA2B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sp5">
              <a:extLst>
                <a:ext uri="{FF2B5EF4-FFF2-40B4-BE49-F238E27FC236}">
                  <a16:creationId xmlns:a16="http://schemas.microsoft.com/office/drawing/2014/main" id="{A73465FD-96D1-4FC7-B075-19C6EAC07C71}"/>
                </a:ext>
              </a:extLst>
            </p:cNvPr>
            <p:cNvSpPr/>
            <p:nvPr/>
          </p:nvSpPr>
          <p:spPr>
            <a:xfrm>
              <a:off x="1976724" y="3322093"/>
              <a:ext cx="144000" cy="144000"/>
            </a:xfrm>
            <a:prstGeom prst="ellipse">
              <a:avLst/>
            </a:prstGeom>
            <a:solidFill>
              <a:srgbClr val="8A002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sp4">
            <a:extLst>
              <a:ext uri="{FF2B5EF4-FFF2-40B4-BE49-F238E27FC236}">
                <a16:creationId xmlns:a16="http://schemas.microsoft.com/office/drawing/2014/main" id="{5E3C5CEF-7F9D-4804-8B4C-E31E398C95DE}"/>
              </a:ext>
            </a:extLst>
          </p:cNvPr>
          <p:cNvSpPr/>
          <p:nvPr/>
        </p:nvSpPr>
        <p:spPr>
          <a:xfrm>
            <a:off x="6281286" y="2953342"/>
            <a:ext cx="144000" cy="144000"/>
          </a:xfrm>
          <a:prstGeom prst="ellipse">
            <a:avLst/>
          </a:prstGeom>
          <a:solidFill>
            <a:srgbClr val="D0003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7" name="组合 206">
            <a:extLst>
              <a:ext uri="{FF2B5EF4-FFF2-40B4-BE49-F238E27FC236}">
                <a16:creationId xmlns:a16="http://schemas.microsoft.com/office/drawing/2014/main" id="{1B588612-2526-4F55-AB34-E2AD7AB9D39B}"/>
              </a:ext>
            </a:extLst>
          </p:cNvPr>
          <p:cNvGrpSpPr/>
          <p:nvPr/>
        </p:nvGrpSpPr>
        <p:grpSpPr>
          <a:xfrm>
            <a:off x="3697037" y="5633314"/>
            <a:ext cx="1705421" cy="230122"/>
            <a:chOff x="3697037" y="6036972"/>
            <a:chExt cx="1705421" cy="230122"/>
          </a:xfrm>
        </p:grpSpPr>
        <p:grpSp>
          <p:nvGrpSpPr>
            <p:cNvPr id="177" name="组合 176">
              <a:extLst>
                <a:ext uri="{FF2B5EF4-FFF2-40B4-BE49-F238E27FC236}">
                  <a16:creationId xmlns:a16="http://schemas.microsoft.com/office/drawing/2014/main" id="{3E753C6F-F644-408C-88C4-E2FA093BF09B}"/>
                </a:ext>
              </a:extLst>
            </p:cNvPr>
            <p:cNvGrpSpPr/>
            <p:nvPr/>
          </p:nvGrpSpPr>
          <p:grpSpPr>
            <a:xfrm>
              <a:off x="3697037" y="6036972"/>
              <a:ext cx="288000" cy="230122"/>
              <a:chOff x="8628407" y="983681"/>
              <a:chExt cx="288000" cy="230122"/>
            </a:xfrm>
          </p:grpSpPr>
          <p:sp>
            <p:nvSpPr>
              <p:cNvPr id="178" name="sp2">
                <a:extLst>
                  <a:ext uri="{FF2B5EF4-FFF2-40B4-BE49-F238E27FC236}">
                    <a16:creationId xmlns:a16="http://schemas.microsoft.com/office/drawing/2014/main" id="{40A1B7A9-1B82-4AFF-B700-5997D4AA1A15}"/>
                  </a:ext>
                </a:extLst>
              </p:cNvPr>
              <p:cNvSpPr/>
              <p:nvPr/>
            </p:nvSpPr>
            <p:spPr>
              <a:xfrm>
                <a:off x="8628407" y="983681"/>
                <a:ext cx="144000" cy="144000"/>
              </a:xfrm>
              <a:prstGeom prst="ellipse">
                <a:avLst/>
              </a:prstGeom>
              <a:solidFill>
                <a:srgbClr val="DDF0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sp2">
                <a:extLst>
                  <a:ext uri="{FF2B5EF4-FFF2-40B4-BE49-F238E27FC236}">
                    <a16:creationId xmlns:a16="http://schemas.microsoft.com/office/drawing/2014/main" id="{839F9833-D384-4F88-91CD-503202AF9FB8}"/>
                  </a:ext>
                </a:extLst>
              </p:cNvPr>
              <p:cNvSpPr/>
              <p:nvPr/>
            </p:nvSpPr>
            <p:spPr>
              <a:xfrm>
                <a:off x="8700407" y="1026742"/>
                <a:ext cx="144000" cy="144000"/>
              </a:xfrm>
              <a:prstGeom prst="ellipse">
                <a:avLst/>
              </a:prstGeom>
              <a:solidFill>
                <a:srgbClr val="DDF0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sp2">
                <a:extLst>
                  <a:ext uri="{FF2B5EF4-FFF2-40B4-BE49-F238E27FC236}">
                    <a16:creationId xmlns:a16="http://schemas.microsoft.com/office/drawing/2014/main" id="{BACFE778-43C3-45F0-9692-4A77E75470C6}"/>
                  </a:ext>
                </a:extLst>
              </p:cNvPr>
              <p:cNvSpPr/>
              <p:nvPr/>
            </p:nvSpPr>
            <p:spPr>
              <a:xfrm>
                <a:off x="8772407" y="1069803"/>
                <a:ext cx="144000" cy="144000"/>
              </a:xfrm>
              <a:prstGeom prst="ellipse">
                <a:avLst/>
              </a:prstGeom>
              <a:solidFill>
                <a:srgbClr val="DDF0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81" name="组合 180">
              <a:extLst>
                <a:ext uri="{FF2B5EF4-FFF2-40B4-BE49-F238E27FC236}">
                  <a16:creationId xmlns:a16="http://schemas.microsoft.com/office/drawing/2014/main" id="{E6277C86-E078-46C9-97A4-9E893A4BF873}"/>
                </a:ext>
              </a:extLst>
            </p:cNvPr>
            <p:cNvGrpSpPr/>
            <p:nvPr/>
          </p:nvGrpSpPr>
          <p:grpSpPr>
            <a:xfrm>
              <a:off x="4264005" y="6036972"/>
              <a:ext cx="288000" cy="230122"/>
              <a:chOff x="8628407" y="1403349"/>
              <a:chExt cx="288000" cy="230122"/>
            </a:xfrm>
          </p:grpSpPr>
          <p:sp>
            <p:nvSpPr>
              <p:cNvPr id="182" name="sp2">
                <a:extLst>
                  <a:ext uri="{FF2B5EF4-FFF2-40B4-BE49-F238E27FC236}">
                    <a16:creationId xmlns:a16="http://schemas.microsoft.com/office/drawing/2014/main" id="{A7C37861-B7A0-426A-954C-FB0148C8979B}"/>
                  </a:ext>
                </a:extLst>
              </p:cNvPr>
              <p:cNvSpPr/>
              <p:nvPr/>
            </p:nvSpPr>
            <p:spPr>
              <a:xfrm>
                <a:off x="8628407" y="1403349"/>
                <a:ext cx="144000" cy="144000"/>
              </a:xfrm>
              <a:prstGeom prst="ellipse">
                <a:avLst/>
              </a:prstGeom>
              <a:solidFill>
                <a:srgbClr val="8BC9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sp2">
                <a:extLst>
                  <a:ext uri="{FF2B5EF4-FFF2-40B4-BE49-F238E27FC236}">
                    <a16:creationId xmlns:a16="http://schemas.microsoft.com/office/drawing/2014/main" id="{8311C6F2-50BE-46D2-BD10-A5B918020BF9}"/>
                  </a:ext>
                </a:extLst>
              </p:cNvPr>
              <p:cNvSpPr/>
              <p:nvPr/>
            </p:nvSpPr>
            <p:spPr>
              <a:xfrm>
                <a:off x="8700407" y="1446410"/>
                <a:ext cx="144000" cy="144000"/>
              </a:xfrm>
              <a:prstGeom prst="ellipse">
                <a:avLst/>
              </a:prstGeom>
              <a:solidFill>
                <a:srgbClr val="8BC9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sp2">
                <a:extLst>
                  <a:ext uri="{FF2B5EF4-FFF2-40B4-BE49-F238E27FC236}">
                    <a16:creationId xmlns:a16="http://schemas.microsoft.com/office/drawing/2014/main" id="{116DED5B-F65C-47B4-9881-5F01326AD4A6}"/>
                  </a:ext>
                </a:extLst>
              </p:cNvPr>
              <p:cNvSpPr/>
              <p:nvPr/>
            </p:nvSpPr>
            <p:spPr>
              <a:xfrm>
                <a:off x="8772407" y="1489471"/>
                <a:ext cx="144000" cy="144000"/>
              </a:xfrm>
              <a:prstGeom prst="ellipse">
                <a:avLst/>
              </a:prstGeom>
              <a:solidFill>
                <a:srgbClr val="8BC9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85" name="组合 184">
              <a:extLst>
                <a:ext uri="{FF2B5EF4-FFF2-40B4-BE49-F238E27FC236}">
                  <a16:creationId xmlns:a16="http://schemas.microsoft.com/office/drawing/2014/main" id="{F456CEB6-79E9-4278-B53A-1DF54FF0EDAD}"/>
                </a:ext>
              </a:extLst>
            </p:cNvPr>
            <p:cNvGrpSpPr/>
            <p:nvPr/>
          </p:nvGrpSpPr>
          <p:grpSpPr>
            <a:xfrm>
              <a:off x="4830973" y="6036972"/>
              <a:ext cx="288000" cy="230122"/>
              <a:chOff x="8628407" y="2062009"/>
              <a:chExt cx="288000" cy="230122"/>
            </a:xfrm>
          </p:grpSpPr>
          <p:sp>
            <p:nvSpPr>
              <p:cNvPr id="186" name="sp2">
                <a:extLst>
                  <a:ext uri="{FF2B5EF4-FFF2-40B4-BE49-F238E27FC236}">
                    <a16:creationId xmlns:a16="http://schemas.microsoft.com/office/drawing/2014/main" id="{9AD93D72-1CE6-4474-B1C8-64194F0CB779}"/>
                  </a:ext>
                </a:extLst>
              </p:cNvPr>
              <p:cNvSpPr/>
              <p:nvPr/>
            </p:nvSpPr>
            <p:spPr>
              <a:xfrm>
                <a:off x="8628407" y="2062009"/>
                <a:ext cx="144000" cy="144000"/>
              </a:xfrm>
              <a:prstGeom prst="ellipse">
                <a:avLst/>
              </a:prstGeom>
              <a:solidFill>
                <a:srgbClr val="247B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sp2">
                <a:extLst>
                  <a:ext uri="{FF2B5EF4-FFF2-40B4-BE49-F238E27FC236}">
                    <a16:creationId xmlns:a16="http://schemas.microsoft.com/office/drawing/2014/main" id="{E7AEA063-0CC3-4FB9-AADC-AFC07F1D05EE}"/>
                  </a:ext>
                </a:extLst>
              </p:cNvPr>
              <p:cNvSpPr/>
              <p:nvPr/>
            </p:nvSpPr>
            <p:spPr>
              <a:xfrm>
                <a:off x="8700407" y="2105070"/>
                <a:ext cx="144000" cy="144000"/>
              </a:xfrm>
              <a:prstGeom prst="ellipse">
                <a:avLst/>
              </a:prstGeom>
              <a:solidFill>
                <a:srgbClr val="247B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sp2">
                <a:extLst>
                  <a:ext uri="{FF2B5EF4-FFF2-40B4-BE49-F238E27FC236}">
                    <a16:creationId xmlns:a16="http://schemas.microsoft.com/office/drawing/2014/main" id="{ECB2A5F2-440E-4D43-893D-4003B6C2D10E}"/>
                  </a:ext>
                </a:extLst>
              </p:cNvPr>
              <p:cNvSpPr/>
              <p:nvPr/>
            </p:nvSpPr>
            <p:spPr>
              <a:xfrm>
                <a:off x="8772407" y="2148131"/>
                <a:ext cx="144000" cy="144000"/>
              </a:xfrm>
              <a:prstGeom prst="ellipse">
                <a:avLst/>
              </a:prstGeom>
              <a:solidFill>
                <a:srgbClr val="247B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89" name="组合 188">
              <a:extLst>
                <a:ext uri="{FF2B5EF4-FFF2-40B4-BE49-F238E27FC236}">
                  <a16:creationId xmlns:a16="http://schemas.microsoft.com/office/drawing/2014/main" id="{3C4C168F-6DBE-425F-A1A6-B47657600CC3}"/>
                </a:ext>
              </a:extLst>
            </p:cNvPr>
            <p:cNvGrpSpPr/>
            <p:nvPr/>
          </p:nvGrpSpPr>
          <p:grpSpPr>
            <a:xfrm>
              <a:off x="3980521" y="6036972"/>
              <a:ext cx="288000" cy="230122"/>
              <a:chOff x="8628407" y="983681"/>
              <a:chExt cx="288000" cy="230122"/>
            </a:xfrm>
          </p:grpSpPr>
          <p:sp>
            <p:nvSpPr>
              <p:cNvPr id="190" name="sp2">
                <a:extLst>
                  <a:ext uri="{FF2B5EF4-FFF2-40B4-BE49-F238E27FC236}">
                    <a16:creationId xmlns:a16="http://schemas.microsoft.com/office/drawing/2014/main" id="{E4E5C6B5-78D4-4DFF-9EE3-A11DA17EDDFA}"/>
                  </a:ext>
                </a:extLst>
              </p:cNvPr>
              <p:cNvSpPr/>
              <p:nvPr/>
            </p:nvSpPr>
            <p:spPr>
              <a:xfrm>
                <a:off x="8628407" y="983681"/>
                <a:ext cx="144000" cy="144000"/>
              </a:xfrm>
              <a:prstGeom prst="ellipse">
                <a:avLst/>
              </a:prstGeom>
              <a:solidFill>
                <a:srgbClr val="DDF0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sp2">
                <a:extLst>
                  <a:ext uri="{FF2B5EF4-FFF2-40B4-BE49-F238E27FC236}">
                    <a16:creationId xmlns:a16="http://schemas.microsoft.com/office/drawing/2014/main" id="{AA833C38-F68E-4C99-A4A1-AC9E2610EF90}"/>
                  </a:ext>
                </a:extLst>
              </p:cNvPr>
              <p:cNvSpPr/>
              <p:nvPr/>
            </p:nvSpPr>
            <p:spPr>
              <a:xfrm>
                <a:off x="8700407" y="1026742"/>
                <a:ext cx="144000" cy="144000"/>
              </a:xfrm>
              <a:prstGeom prst="ellipse">
                <a:avLst/>
              </a:prstGeom>
              <a:solidFill>
                <a:srgbClr val="DDF0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sp2">
                <a:extLst>
                  <a:ext uri="{FF2B5EF4-FFF2-40B4-BE49-F238E27FC236}">
                    <a16:creationId xmlns:a16="http://schemas.microsoft.com/office/drawing/2014/main" id="{51BE1AAF-9D9A-44E2-A8A5-7A0E25ABF897}"/>
                  </a:ext>
                </a:extLst>
              </p:cNvPr>
              <p:cNvSpPr/>
              <p:nvPr/>
            </p:nvSpPr>
            <p:spPr>
              <a:xfrm>
                <a:off x="8772407" y="1069803"/>
                <a:ext cx="144000" cy="144000"/>
              </a:xfrm>
              <a:prstGeom prst="ellipse">
                <a:avLst/>
              </a:prstGeom>
              <a:solidFill>
                <a:srgbClr val="DDF0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93" name="组合 192">
              <a:extLst>
                <a:ext uri="{FF2B5EF4-FFF2-40B4-BE49-F238E27FC236}">
                  <a16:creationId xmlns:a16="http://schemas.microsoft.com/office/drawing/2014/main" id="{6C3E2178-7422-45B0-BD8E-0D49239E180A}"/>
                </a:ext>
              </a:extLst>
            </p:cNvPr>
            <p:cNvGrpSpPr/>
            <p:nvPr/>
          </p:nvGrpSpPr>
          <p:grpSpPr>
            <a:xfrm>
              <a:off x="4547489" y="6036972"/>
              <a:ext cx="288000" cy="230122"/>
              <a:chOff x="8628407" y="1403349"/>
              <a:chExt cx="288000" cy="230122"/>
            </a:xfrm>
          </p:grpSpPr>
          <p:sp>
            <p:nvSpPr>
              <p:cNvPr id="194" name="sp2">
                <a:extLst>
                  <a:ext uri="{FF2B5EF4-FFF2-40B4-BE49-F238E27FC236}">
                    <a16:creationId xmlns:a16="http://schemas.microsoft.com/office/drawing/2014/main" id="{74F21C2F-7B7C-4D60-818A-432BAC6C1C94}"/>
                  </a:ext>
                </a:extLst>
              </p:cNvPr>
              <p:cNvSpPr/>
              <p:nvPr/>
            </p:nvSpPr>
            <p:spPr>
              <a:xfrm>
                <a:off x="8628407" y="1403349"/>
                <a:ext cx="144000" cy="144000"/>
              </a:xfrm>
              <a:prstGeom prst="ellipse">
                <a:avLst/>
              </a:prstGeom>
              <a:solidFill>
                <a:srgbClr val="8BC9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sp2">
                <a:extLst>
                  <a:ext uri="{FF2B5EF4-FFF2-40B4-BE49-F238E27FC236}">
                    <a16:creationId xmlns:a16="http://schemas.microsoft.com/office/drawing/2014/main" id="{8D0CC827-5999-4768-B950-2F30F09E8BCC}"/>
                  </a:ext>
                </a:extLst>
              </p:cNvPr>
              <p:cNvSpPr/>
              <p:nvPr/>
            </p:nvSpPr>
            <p:spPr>
              <a:xfrm>
                <a:off x="8700407" y="1446410"/>
                <a:ext cx="144000" cy="144000"/>
              </a:xfrm>
              <a:prstGeom prst="ellipse">
                <a:avLst/>
              </a:prstGeom>
              <a:solidFill>
                <a:srgbClr val="8BC9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sp2">
                <a:extLst>
                  <a:ext uri="{FF2B5EF4-FFF2-40B4-BE49-F238E27FC236}">
                    <a16:creationId xmlns:a16="http://schemas.microsoft.com/office/drawing/2014/main" id="{4BC0A6C1-E004-4595-B286-64A2007B9632}"/>
                  </a:ext>
                </a:extLst>
              </p:cNvPr>
              <p:cNvSpPr/>
              <p:nvPr/>
            </p:nvSpPr>
            <p:spPr>
              <a:xfrm>
                <a:off x="8772407" y="1489471"/>
                <a:ext cx="144000" cy="144000"/>
              </a:xfrm>
              <a:prstGeom prst="ellipse">
                <a:avLst/>
              </a:prstGeom>
              <a:solidFill>
                <a:srgbClr val="8BC9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02" name="组合 201">
              <a:extLst>
                <a:ext uri="{FF2B5EF4-FFF2-40B4-BE49-F238E27FC236}">
                  <a16:creationId xmlns:a16="http://schemas.microsoft.com/office/drawing/2014/main" id="{F07A2E12-4915-4134-AFD3-EB7691E19361}"/>
                </a:ext>
              </a:extLst>
            </p:cNvPr>
            <p:cNvGrpSpPr/>
            <p:nvPr/>
          </p:nvGrpSpPr>
          <p:grpSpPr>
            <a:xfrm>
              <a:off x="5114458" y="6036972"/>
              <a:ext cx="288000" cy="230122"/>
              <a:chOff x="8628407" y="2062009"/>
              <a:chExt cx="288000" cy="230122"/>
            </a:xfrm>
          </p:grpSpPr>
          <p:sp>
            <p:nvSpPr>
              <p:cNvPr id="203" name="sp2">
                <a:extLst>
                  <a:ext uri="{FF2B5EF4-FFF2-40B4-BE49-F238E27FC236}">
                    <a16:creationId xmlns:a16="http://schemas.microsoft.com/office/drawing/2014/main" id="{23ABB6AA-62AF-4CDB-975D-2C0CAE29F073}"/>
                  </a:ext>
                </a:extLst>
              </p:cNvPr>
              <p:cNvSpPr/>
              <p:nvPr/>
            </p:nvSpPr>
            <p:spPr>
              <a:xfrm>
                <a:off x="8628407" y="2062009"/>
                <a:ext cx="144000" cy="144000"/>
              </a:xfrm>
              <a:prstGeom prst="ellipse">
                <a:avLst/>
              </a:prstGeom>
              <a:solidFill>
                <a:srgbClr val="247B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sp2">
                <a:extLst>
                  <a:ext uri="{FF2B5EF4-FFF2-40B4-BE49-F238E27FC236}">
                    <a16:creationId xmlns:a16="http://schemas.microsoft.com/office/drawing/2014/main" id="{318BDDB4-D227-45EF-A703-16C4BC9100E3}"/>
                  </a:ext>
                </a:extLst>
              </p:cNvPr>
              <p:cNvSpPr/>
              <p:nvPr/>
            </p:nvSpPr>
            <p:spPr>
              <a:xfrm>
                <a:off x="8700407" y="2105070"/>
                <a:ext cx="144000" cy="144000"/>
              </a:xfrm>
              <a:prstGeom prst="ellipse">
                <a:avLst/>
              </a:prstGeom>
              <a:solidFill>
                <a:srgbClr val="247B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sp2">
                <a:extLst>
                  <a:ext uri="{FF2B5EF4-FFF2-40B4-BE49-F238E27FC236}">
                    <a16:creationId xmlns:a16="http://schemas.microsoft.com/office/drawing/2014/main" id="{1CE10B1A-E174-404B-AB14-C012096BDA1E}"/>
                  </a:ext>
                </a:extLst>
              </p:cNvPr>
              <p:cNvSpPr/>
              <p:nvPr/>
            </p:nvSpPr>
            <p:spPr>
              <a:xfrm>
                <a:off x="8772407" y="2148131"/>
                <a:ext cx="144000" cy="144000"/>
              </a:xfrm>
              <a:prstGeom prst="ellipse">
                <a:avLst/>
              </a:prstGeom>
              <a:solidFill>
                <a:srgbClr val="247B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spTree>
    <p:custDataLst>
      <p:tags r:id="rId1"/>
    </p:custDataLst>
    <p:extLst>
      <p:ext uri="{BB962C8B-B14F-4D97-AF65-F5344CB8AC3E}">
        <p14:creationId xmlns:p14="http://schemas.microsoft.com/office/powerpoint/2010/main" val="385704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206"/>
                                        </p:tgtEl>
                                        <p:attrNameLst>
                                          <p:attrName>style.visibility</p:attrName>
                                        </p:attrNameLst>
                                      </p:cBhvr>
                                      <p:to>
                                        <p:strVal val="visible"/>
                                      </p:to>
                                    </p:set>
                                    <p:animEffect transition="in" filter="fade">
                                      <p:cBhvr>
                                        <p:cTn id="25" dur="500"/>
                                        <p:tgtEl>
                                          <p:spTgt spid="2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207"/>
                                        </p:tgtEl>
                                        <p:attrNameLst>
                                          <p:attrName>style.visibility</p:attrName>
                                        </p:attrNameLst>
                                      </p:cBhvr>
                                      <p:to>
                                        <p:strVal val="visible"/>
                                      </p:to>
                                    </p:set>
                                    <p:animEffect transition="in" filter="fade">
                                      <p:cBhvr>
                                        <p:cTn id="33" dur="500"/>
                                        <p:tgtEl>
                                          <p:spTgt spid="207"/>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righ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par>
                                <p:cTn id="56" presetID="37" presetClass="path" presetSubtype="0" accel="50000" decel="50000" fill="hold" grpId="1" nodeType="withEffect">
                                  <p:stCondLst>
                                    <p:cond delay="0"/>
                                  </p:stCondLst>
                                  <p:childTnLst>
                                    <p:animMotion origin="layout" path="M -4.79167E-6 -4.44444E-6 L 0.11771 0.04005 C 0.14219 0.04908 0.17891 0.05394 0.21758 0.05394 C 0.26146 0.05394 0.29662 0.04908 0.3211 0.04005 L 0.43894 -4.44444E-6 " pathEditMode="relative" rAng="0" ptsTypes="AAAAA">
                                      <p:cBhvr>
                                        <p:cTn id="57" dur="1500" fill="hold"/>
                                        <p:tgtEl>
                                          <p:spTgt spid="26"/>
                                        </p:tgtEl>
                                        <p:attrNameLst>
                                          <p:attrName>ppt_x</p:attrName>
                                          <p:attrName>ppt_y</p:attrName>
                                        </p:attrNameLst>
                                      </p:cBhvr>
                                      <p:rCtr x="21940" y="2685"/>
                                    </p:animMotion>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3"/>
                                        </p:tgtEl>
                                        <p:attrNameLst>
                                          <p:attrName>style.visibility</p:attrName>
                                        </p:attrNameLst>
                                      </p:cBhvr>
                                      <p:to>
                                        <p:strVal val="visible"/>
                                      </p:to>
                                    </p:set>
                                    <p:animEffect transition="in" filter="fade">
                                      <p:cBhvr>
                                        <p:cTn id="68" dur="500"/>
                                        <p:tgtEl>
                                          <p:spTgt spid="13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up)">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2" grpId="0"/>
      <p:bldP spid="14" grpId="0" animBg="1"/>
      <p:bldP spid="18" grpId="0"/>
      <p:bldP spid="26" grpId="0" animBg="1"/>
      <p:bldP spid="26" grpId="1" animBg="1"/>
      <p:bldP spid="10" grpId="0"/>
      <p:bldP spid="11" grpId="0" animBg="1"/>
      <p:bldP spid="1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D8BD9F-4231-4429-94D3-E9DDD0C42131}"/>
              </a:ext>
            </a:extLst>
          </p:cNvPr>
          <p:cNvSpPr>
            <a:spLocks noGrp="1"/>
          </p:cNvSpPr>
          <p:nvPr>
            <p:ph type="title"/>
          </p:nvPr>
        </p:nvSpPr>
        <p:spPr/>
        <p:txBody>
          <a:bodyPr>
            <a:normAutofit/>
          </a:bodyPr>
          <a:lstStyle/>
          <a:p>
            <a:r>
              <a:rPr lang="en-US" altLang="zh-CN" sz="3600" dirty="0"/>
              <a:t>Existing works: </a:t>
            </a:r>
            <a:r>
              <a:rPr lang="en-US" altLang="zh-CN" sz="3600" i="1" dirty="0"/>
              <a:t>Meta-learning</a:t>
            </a:r>
            <a:r>
              <a:rPr lang="en-US" altLang="zh-CN" sz="3600" dirty="0"/>
              <a:t> as few shot solution</a:t>
            </a:r>
            <a:endParaRPr lang="zh-CN" altLang="en-US" sz="3600" dirty="0"/>
          </a:p>
        </p:txBody>
      </p:sp>
      <p:sp>
        <p:nvSpPr>
          <p:cNvPr id="8" name="灯片编号占位符 7">
            <a:extLst>
              <a:ext uri="{FF2B5EF4-FFF2-40B4-BE49-F238E27FC236}">
                <a16:creationId xmlns:a16="http://schemas.microsoft.com/office/drawing/2014/main" id="{69598AB5-5279-4BC6-8146-A426F1B2E81D}"/>
              </a:ext>
            </a:extLst>
          </p:cNvPr>
          <p:cNvSpPr>
            <a:spLocks noGrp="1"/>
          </p:cNvSpPr>
          <p:nvPr>
            <p:ph type="sldNum" sz="quarter" idx="12"/>
          </p:nvPr>
        </p:nvSpPr>
        <p:spPr/>
        <p:txBody>
          <a:bodyPr/>
          <a:lstStyle/>
          <a:p>
            <a:fld id="{E8D85234-B3AF-4D13-AF2A-D2280F6ACEA4}" type="slidenum">
              <a:rPr lang="zh-CN" altLang="en-US" smtClean="0"/>
              <a:t>8</a:t>
            </a:fld>
            <a:endParaRPr lang="zh-CN" altLang="en-US"/>
          </a:p>
        </p:txBody>
      </p:sp>
      <p:pic>
        <p:nvPicPr>
          <p:cNvPr id="11" name="Picture 4" descr="Meta learning setup as 5-way 1-shot in [27, Fig. 1]. Each gray box represents a task, where we have one example from each of 5 classes (with each class labeled 1-5) in the training set Dtrain and two examples in the test set Dtest. For each task, the goal is to use the five training samples to learn the classes, and then to determine to which class each of the test sample belongs to. The number of training samples in each task is too small (only five) and learning is impossible for traditional learning, but meta-learning can learn general knowledge from many of such tasks that belong to Dmeta−train and perform well for the tasks in Dmeta−test. Each of the meta-training set Dmeta−train and meta-test set Dmeta−test consists of many tasks, but typically the classes used in the two sets are disjoint in the benchmark problems.">
            <a:extLst>
              <a:ext uri="{FF2B5EF4-FFF2-40B4-BE49-F238E27FC236}">
                <a16:creationId xmlns:a16="http://schemas.microsoft.com/office/drawing/2014/main" id="{19FF2E81-037A-4848-AEA2-517AC4DA193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08686" y="2208411"/>
            <a:ext cx="5709310" cy="3546489"/>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0B455CA9-01ED-4149-9F96-E69D93E36FFF}"/>
              </a:ext>
            </a:extLst>
          </p:cNvPr>
          <p:cNvSpPr txBox="1"/>
          <p:nvPr/>
        </p:nvSpPr>
        <p:spPr>
          <a:xfrm>
            <a:off x="499085" y="1385904"/>
            <a:ext cx="8637295" cy="52322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dirty="0"/>
              <a:t>A simple view of meta-learning: </a:t>
            </a:r>
            <a:r>
              <a:rPr lang="en-US" altLang="zh-CN" sz="2800" b="1" i="1" dirty="0"/>
              <a:t>learning to learn</a:t>
            </a:r>
            <a:endParaRPr lang="zh-CN" altLang="en-US" sz="2800" b="1" i="1"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5C5AF18-F80B-4907-A2D0-DC1F57C8F5D1}"/>
                  </a:ext>
                </a:extLst>
              </p:cNvPr>
              <p:cNvSpPr txBox="1"/>
              <p:nvPr/>
            </p:nvSpPr>
            <p:spPr>
              <a:xfrm>
                <a:off x="7299341" y="3066240"/>
                <a:ext cx="3681697" cy="461665"/>
              </a:xfrm>
              <a:prstGeom prst="rect">
                <a:avLst/>
              </a:prstGeom>
              <a:noFill/>
            </p:spPr>
            <p:txBody>
              <a:bodyPr wrap="square" rtlCol="0">
                <a:spAutoFit/>
              </a:bodyPr>
              <a:lstStyle/>
              <a:p>
                <a:r>
                  <a:rPr lang="en-US" altLang="zh-CN" sz="2400" dirty="0"/>
                  <a:t>Train a “learner” model: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𝑓</m:t>
                        </m:r>
                      </m:e>
                      <m:sub>
                        <m:r>
                          <a:rPr lang="en-US" altLang="zh-CN" sz="2400" b="0" i="1" smtClean="0">
                            <a:latin typeface="Cambria Math" panose="02040503050406030204" pitchFamily="18" charset="0"/>
                          </a:rPr>
                          <m:t>𝜃</m:t>
                        </m:r>
                      </m:sub>
                    </m:sSub>
                  </m:oMath>
                </a14:m>
                <a:endParaRPr lang="zh-CN" altLang="en-US" sz="2400" dirty="0"/>
              </a:p>
            </p:txBody>
          </p:sp>
        </mc:Choice>
        <mc:Fallback xmlns="">
          <p:sp>
            <p:nvSpPr>
              <p:cNvPr id="3" name="文本框 2">
                <a:extLst>
                  <a:ext uri="{FF2B5EF4-FFF2-40B4-BE49-F238E27FC236}">
                    <a16:creationId xmlns:a16="http://schemas.microsoft.com/office/drawing/2014/main" id="{65C5AF18-F80B-4907-A2D0-DC1F57C8F5D1}"/>
                  </a:ext>
                </a:extLst>
              </p:cNvPr>
              <p:cNvSpPr txBox="1">
                <a:spLocks noRot="1" noChangeAspect="1" noMove="1" noResize="1" noEditPoints="1" noAdjustHandles="1" noChangeArrowheads="1" noChangeShapeType="1" noTextEdit="1"/>
              </p:cNvSpPr>
              <p:nvPr/>
            </p:nvSpPr>
            <p:spPr>
              <a:xfrm>
                <a:off x="7299341" y="3066240"/>
                <a:ext cx="3681697" cy="461665"/>
              </a:xfrm>
              <a:prstGeom prst="rect">
                <a:avLst/>
              </a:prstGeom>
              <a:blipFill>
                <a:blip r:embed="rId5"/>
                <a:stretch>
                  <a:fillRect l="-2483"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1ADBC54-4F43-4E35-9B8F-5C8A9B52F05B}"/>
                  </a:ext>
                </a:extLst>
              </p:cNvPr>
              <p:cNvSpPr txBox="1"/>
              <p:nvPr/>
            </p:nvSpPr>
            <p:spPr>
              <a:xfrm>
                <a:off x="7293163" y="3981656"/>
                <a:ext cx="3681697" cy="494559"/>
              </a:xfrm>
              <a:prstGeom prst="rect">
                <a:avLst/>
              </a:prstGeom>
              <a:noFill/>
            </p:spPr>
            <p:txBody>
              <a:bodyPr wrap="square" rtlCol="0">
                <a:spAutoFit/>
              </a:bodyPr>
              <a:lstStyle/>
              <a:p>
                <a:r>
                  <a:rPr lang="en-US" altLang="zh-CN" sz="2400" dirty="0"/>
                  <a:t>Train a  </a:t>
                </a:r>
                <a:r>
                  <a:rPr lang="en-US" altLang="zh-CN" sz="2400" i="1" dirty="0"/>
                  <a:t>“</a:t>
                </a:r>
                <a:r>
                  <a:rPr lang="en-US" altLang="zh-CN" sz="2400" b="1" i="1" dirty="0"/>
                  <a:t>Meta-learner</a:t>
                </a:r>
                <a:r>
                  <a:rPr lang="en-US" altLang="zh-CN" sz="2400" i="1" dirty="0"/>
                  <a:t>”: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𝑔</m:t>
                        </m:r>
                      </m:e>
                      <m:sub>
                        <m:r>
                          <a:rPr lang="en-US" altLang="zh-CN" sz="2400" b="0" i="1" smtClean="0">
                            <a:latin typeface="Cambria Math" panose="02040503050406030204" pitchFamily="18" charset="0"/>
                          </a:rPr>
                          <m:t>𝜙</m:t>
                        </m:r>
                      </m:sub>
                    </m:sSub>
                  </m:oMath>
                </a14:m>
                <a:endParaRPr lang="zh-CN" altLang="en-US" sz="2400" dirty="0"/>
              </a:p>
            </p:txBody>
          </p:sp>
        </mc:Choice>
        <mc:Fallback xmlns="">
          <p:sp>
            <p:nvSpPr>
              <p:cNvPr id="7" name="文本框 6">
                <a:extLst>
                  <a:ext uri="{FF2B5EF4-FFF2-40B4-BE49-F238E27FC236}">
                    <a16:creationId xmlns:a16="http://schemas.microsoft.com/office/drawing/2014/main" id="{21ADBC54-4F43-4E35-9B8F-5C8A9B52F05B}"/>
                  </a:ext>
                </a:extLst>
              </p:cNvPr>
              <p:cNvSpPr txBox="1">
                <a:spLocks noRot="1" noChangeAspect="1" noMove="1" noResize="1" noEditPoints="1" noAdjustHandles="1" noChangeArrowheads="1" noChangeShapeType="1" noTextEdit="1"/>
              </p:cNvSpPr>
              <p:nvPr/>
            </p:nvSpPr>
            <p:spPr>
              <a:xfrm>
                <a:off x="7293163" y="3981656"/>
                <a:ext cx="3681697" cy="494559"/>
              </a:xfrm>
              <a:prstGeom prst="rect">
                <a:avLst/>
              </a:prstGeom>
              <a:blipFill>
                <a:blip r:embed="rId6"/>
                <a:stretch>
                  <a:fillRect l="-2483" t="-8642" b="-22222"/>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1F6ADCA3-E9C0-4455-BD7C-C3E57E85D28F}"/>
              </a:ext>
            </a:extLst>
          </p:cNvPr>
          <p:cNvSpPr txBox="1"/>
          <p:nvPr/>
        </p:nvSpPr>
        <p:spPr>
          <a:xfrm>
            <a:off x="6984965" y="2636108"/>
            <a:ext cx="2974581" cy="461665"/>
          </a:xfrm>
          <a:prstGeom prst="rect">
            <a:avLst/>
          </a:prstGeom>
          <a:noFill/>
        </p:spPr>
        <p:txBody>
          <a:bodyPr wrap="square" rtlCol="0">
            <a:spAutoFit/>
          </a:bodyPr>
          <a:lstStyle/>
          <a:p>
            <a:pPr marL="285750" indent="-285750">
              <a:buFont typeface="Arial" panose="020B0604020202020204" pitchFamily="34" charset="0"/>
              <a:buChar char="•"/>
            </a:pPr>
            <a:r>
              <a:rPr lang="en-US" altLang="zh-CN" sz="2400" b="1" dirty="0"/>
              <a:t>Normal Learning</a:t>
            </a:r>
            <a:endParaRPr lang="zh-CN" altLang="en-US" sz="2400" b="1" dirty="0"/>
          </a:p>
        </p:txBody>
      </p:sp>
      <p:sp>
        <p:nvSpPr>
          <p:cNvPr id="9" name="文本框 8">
            <a:extLst>
              <a:ext uri="{FF2B5EF4-FFF2-40B4-BE49-F238E27FC236}">
                <a16:creationId xmlns:a16="http://schemas.microsoft.com/office/drawing/2014/main" id="{1533AFEC-219D-47DB-938E-D0482AD95999}"/>
              </a:ext>
            </a:extLst>
          </p:cNvPr>
          <p:cNvSpPr txBox="1"/>
          <p:nvPr/>
        </p:nvSpPr>
        <p:spPr>
          <a:xfrm>
            <a:off x="6984965" y="3523948"/>
            <a:ext cx="2974581" cy="461665"/>
          </a:xfrm>
          <a:prstGeom prst="rect">
            <a:avLst/>
          </a:prstGeom>
          <a:noFill/>
        </p:spPr>
        <p:txBody>
          <a:bodyPr wrap="square" rtlCol="0">
            <a:spAutoFit/>
          </a:bodyPr>
          <a:lstStyle/>
          <a:p>
            <a:pPr marL="285750" indent="-285750">
              <a:buFont typeface="Arial" panose="020B0604020202020204" pitchFamily="34" charset="0"/>
              <a:buChar char="•"/>
            </a:pPr>
            <a:r>
              <a:rPr lang="en-US" altLang="zh-CN" sz="2400" b="1" dirty="0"/>
              <a:t>Meta Learning</a:t>
            </a:r>
            <a:endParaRPr lang="zh-CN" altLang="en-US" sz="2400" b="1" dirty="0"/>
          </a:p>
        </p:txBody>
      </p:sp>
      <p:sp>
        <p:nvSpPr>
          <p:cNvPr id="5" name="箭头: 下弧形 4">
            <a:extLst>
              <a:ext uri="{FF2B5EF4-FFF2-40B4-BE49-F238E27FC236}">
                <a16:creationId xmlns:a16="http://schemas.microsoft.com/office/drawing/2014/main" id="{8E9900EB-68C6-4E83-AF3C-375B316946A5}"/>
              </a:ext>
            </a:extLst>
          </p:cNvPr>
          <p:cNvSpPr/>
          <p:nvPr/>
        </p:nvSpPr>
        <p:spPr>
          <a:xfrm rot="16200000">
            <a:off x="10447638" y="3641731"/>
            <a:ext cx="1054444" cy="3651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mc:AlternateContent xmlns:mc="http://schemas.openxmlformats.org/markup-compatibility/2006" xmlns:a14="http://schemas.microsoft.com/office/drawing/2010/main">
        <mc:Choice Requires="a14">
          <p:sp>
            <p:nvSpPr>
              <p:cNvPr id="6" name="对话气泡: 椭圆形 5">
                <a:extLst>
                  <a:ext uri="{FF2B5EF4-FFF2-40B4-BE49-F238E27FC236}">
                    <a16:creationId xmlns:a16="http://schemas.microsoft.com/office/drawing/2014/main" id="{3FED5CAF-4854-4FFE-98AE-7B5A74FA2900}"/>
                  </a:ext>
                </a:extLst>
              </p:cNvPr>
              <p:cNvSpPr/>
              <p:nvPr/>
            </p:nvSpPr>
            <p:spPr>
              <a:xfrm>
                <a:off x="8231661" y="4761369"/>
                <a:ext cx="2743199" cy="1293341"/>
              </a:xfrm>
              <a:prstGeom prst="wedgeEllipseCallout">
                <a:avLst>
                  <a:gd name="adj1" fmla="val 29166"/>
                  <a:gd name="adj2" fmla="val -71896"/>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2400" dirty="0"/>
                  <a:t>I’ll teach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𝑓</m:t>
                        </m:r>
                      </m:e>
                      <m:sub>
                        <m:r>
                          <a:rPr lang="en-US" altLang="zh-CN" sz="2400" b="0" i="1" smtClean="0">
                            <a:latin typeface="Cambria Math" panose="02040503050406030204" pitchFamily="18" charset="0"/>
                          </a:rPr>
                          <m:t>𝜃</m:t>
                        </m:r>
                      </m:sub>
                    </m:sSub>
                  </m:oMath>
                </a14:m>
                <a:r>
                  <a:rPr lang="zh-CN" altLang="en-US" sz="2400" dirty="0"/>
                  <a:t> </a:t>
                </a:r>
                <a:r>
                  <a:rPr lang="en-US" altLang="zh-CN" sz="2400" dirty="0"/>
                  <a:t>how to learn </a:t>
                </a:r>
                <a:r>
                  <a:rPr lang="en-US" altLang="zh-CN" sz="2400" b="1" i="1" dirty="0">
                    <a:solidFill>
                      <a:srgbClr val="0070C0"/>
                    </a:solidFill>
                  </a:rPr>
                  <a:t>faster</a:t>
                </a:r>
                <a:endParaRPr lang="zh-CN" altLang="en-US" sz="2400" b="1" i="1" dirty="0">
                  <a:solidFill>
                    <a:srgbClr val="0070C0"/>
                  </a:solidFill>
                </a:endParaRPr>
              </a:p>
            </p:txBody>
          </p:sp>
        </mc:Choice>
        <mc:Fallback xmlns="">
          <p:sp>
            <p:nvSpPr>
              <p:cNvPr id="6" name="对话气泡: 椭圆形 5">
                <a:extLst>
                  <a:ext uri="{FF2B5EF4-FFF2-40B4-BE49-F238E27FC236}">
                    <a16:creationId xmlns:a16="http://schemas.microsoft.com/office/drawing/2014/main" id="{3FED5CAF-4854-4FFE-98AE-7B5A74FA2900}"/>
                  </a:ext>
                </a:extLst>
              </p:cNvPr>
              <p:cNvSpPr>
                <a:spLocks noRot="1" noChangeAspect="1" noMove="1" noResize="1" noEditPoints="1" noAdjustHandles="1" noChangeArrowheads="1" noChangeShapeType="1" noTextEdit="1"/>
              </p:cNvSpPr>
              <p:nvPr/>
            </p:nvSpPr>
            <p:spPr>
              <a:xfrm>
                <a:off x="8231661" y="4761369"/>
                <a:ext cx="2743199" cy="1293341"/>
              </a:xfrm>
              <a:prstGeom prst="wedgeEllipseCallout">
                <a:avLst>
                  <a:gd name="adj1" fmla="val 29166"/>
                  <a:gd name="adj2" fmla="val -71896"/>
                </a:avLst>
              </a:prstGeom>
              <a:blipFill>
                <a:blip r:embed="rId7"/>
                <a:stretch>
                  <a:fillRect b="-4962"/>
                </a:stretch>
              </a:blipFill>
              <a:ln w="9525" cap="flat" cmpd="sng" algn="ctr">
                <a:solidFill>
                  <a:schemeClr val="dk1"/>
                </a:solidFill>
                <a:prstDash val="solid"/>
                <a:round/>
                <a:headEnd type="none" w="med" len="med"/>
                <a:tailEnd type="none" w="med" len="me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DCB14AA1-C81B-4618-B04C-28B768DE6912}"/>
                  </a:ext>
                </a:extLst>
              </p:cNvPr>
              <p:cNvSpPr/>
              <p:nvPr/>
            </p:nvSpPr>
            <p:spPr>
              <a:xfrm>
                <a:off x="1543925" y="2273643"/>
                <a:ext cx="5000368" cy="792597"/>
              </a:xfrm>
              <a:prstGeom prst="rect">
                <a:avLst/>
              </a:prstGeom>
              <a:solidFill>
                <a:srgbClr val="F2F2F2">
                  <a:alpha val="80000"/>
                </a:srgbClr>
              </a:solidFill>
              <a:ln w="571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CN" sz="2400" b="1" dirty="0"/>
                  <a:t>Task 1: </a:t>
                </a:r>
                <a14:m>
                  <m:oMath xmlns:m="http://schemas.openxmlformats.org/officeDocument/2006/math">
                    <m:sSub>
                      <m:sSubPr>
                        <m:ctrlPr>
                          <a:rPr lang="en-US" altLang="zh-CN" sz="2400" b="1" i="1" smtClean="0">
                            <a:latin typeface="Cambria Math" panose="02040503050406030204" pitchFamily="18" charset="0"/>
                          </a:rPr>
                        </m:ctrlPr>
                      </m:sSubPr>
                      <m:e>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𝒇</m:t>
                            </m:r>
                          </m:e>
                          <m:sub>
                            <m:r>
                              <a:rPr lang="en-US" altLang="zh-CN" sz="2400" b="1" i="1" smtClean="0">
                                <a:latin typeface="Cambria Math" panose="02040503050406030204" pitchFamily="18" charset="0"/>
                              </a:rPr>
                              <m:t>𝜽</m:t>
                            </m:r>
                          </m:sub>
                        </m:sSub>
                      </m:e>
                      <m:sub>
                        <m:r>
                          <a:rPr lang="en-US" altLang="zh-CN" sz="2400" b="1" i="1" smtClean="0">
                            <a:latin typeface="Cambria Math" panose="02040503050406030204" pitchFamily="18" charset="0"/>
                          </a:rPr>
                          <m:t>𝟏</m:t>
                        </m:r>
                      </m:sub>
                    </m:sSub>
                  </m:oMath>
                </a14:m>
                <a:endParaRPr lang="zh-CN" altLang="en-US" sz="2400" b="1" dirty="0"/>
              </a:p>
            </p:txBody>
          </p:sp>
        </mc:Choice>
        <mc:Fallback xmlns="">
          <p:sp>
            <p:nvSpPr>
              <p:cNvPr id="10" name="矩形 9">
                <a:extLst>
                  <a:ext uri="{FF2B5EF4-FFF2-40B4-BE49-F238E27FC236}">
                    <a16:creationId xmlns:a16="http://schemas.microsoft.com/office/drawing/2014/main" id="{DCB14AA1-C81B-4618-B04C-28B768DE6912}"/>
                  </a:ext>
                </a:extLst>
              </p:cNvPr>
              <p:cNvSpPr>
                <a:spLocks noRot="1" noChangeAspect="1" noMove="1" noResize="1" noEditPoints="1" noAdjustHandles="1" noChangeArrowheads="1" noChangeShapeType="1" noTextEdit="1"/>
              </p:cNvSpPr>
              <p:nvPr/>
            </p:nvSpPr>
            <p:spPr>
              <a:xfrm>
                <a:off x="1543925" y="2273643"/>
                <a:ext cx="5000368" cy="792597"/>
              </a:xfrm>
              <a:prstGeom prst="rect">
                <a:avLst/>
              </a:prstGeom>
              <a:blipFill>
                <a:blip r:embed="rId8"/>
                <a:stretch>
                  <a:fillRect/>
                </a:stretch>
              </a:blipFill>
              <a:ln w="57150" cap="flat" cmpd="sng" algn="ctr">
                <a:solidFill>
                  <a:srgbClr val="0070C0"/>
                </a:solidFill>
                <a:prstDash val="solid"/>
                <a:round/>
                <a:headEnd type="none" w="med" len="med"/>
                <a:tailEnd type="none" w="med" len="me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B7FFD850-C482-4CF9-9211-C729F4B6D180}"/>
                  </a:ext>
                </a:extLst>
              </p:cNvPr>
              <p:cNvSpPr/>
              <p:nvPr/>
            </p:nvSpPr>
            <p:spPr>
              <a:xfrm>
                <a:off x="1542178" y="3131472"/>
                <a:ext cx="5000368" cy="792597"/>
              </a:xfrm>
              <a:prstGeom prst="rect">
                <a:avLst/>
              </a:prstGeom>
              <a:solidFill>
                <a:srgbClr val="F2F2F2">
                  <a:alpha val="80000"/>
                </a:srgbClr>
              </a:solidFill>
              <a:ln w="571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CN" sz="2400" b="1" dirty="0"/>
                  <a:t>Task 2: </a:t>
                </a:r>
                <a14:m>
                  <m:oMath xmlns:m="http://schemas.openxmlformats.org/officeDocument/2006/math">
                    <m:sSub>
                      <m:sSubPr>
                        <m:ctrlPr>
                          <a:rPr lang="en-US" altLang="zh-CN" sz="2400" b="1" i="1" smtClean="0">
                            <a:latin typeface="Cambria Math" panose="02040503050406030204" pitchFamily="18" charset="0"/>
                          </a:rPr>
                        </m:ctrlPr>
                      </m:sSubPr>
                      <m:e>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𝒇</m:t>
                            </m:r>
                          </m:e>
                          <m:sub>
                            <m:r>
                              <a:rPr lang="en-US" altLang="zh-CN" sz="2400" b="1" i="1" smtClean="0">
                                <a:latin typeface="Cambria Math" panose="02040503050406030204" pitchFamily="18" charset="0"/>
                              </a:rPr>
                              <m:t>𝜽</m:t>
                            </m:r>
                          </m:sub>
                        </m:sSub>
                      </m:e>
                      <m:sub>
                        <m:r>
                          <a:rPr lang="en-US" altLang="zh-CN" sz="2400" b="1" i="1" smtClean="0">
                            <a:latin typeface="Cambria Math" panose="02040503050406030204" pitchFamily="18" charset="0"/>
                          </a:rPr>
                          <m:t>𝟐</m:t>
                        </m:r>
                      </m:sub>
                    </m:sSub>
                  </m:oMath>
                </a14:m>
                <a:endParaRPr lang="zh-CN" altLang="en-US" sz="2400" b="1" dirty="0"/>
              </a:p>
            </p:txBody>
          </p:sp>
        </mc:Choice>
        <mc:Fallback xmlns="">
          <p:sp>
            <p:nvSpPr>
              <p:cNvPr id="13" name="矩形 12">
                <a:extLst>
                  <a:ext uri="{FF2B5EF4-FFF2-40B4-BE49-F238E27FC236}">
                    <a16:creationId xmlns:a16="http://schemas.microsoft.com/office/drawing/2014/main" id="{B7FFD850-C482-4CF9-9211-C729F4B6D180}"/>
                  </a:ext>
                </a:extLst>
              </p:cNvPr>
              <p:cNvSpPr>
                <a:spLocks noRot="1" noChangeAspect="1" noMove="1" noResize="1" noEditPoints="1" noAdjustHandles="1" noChangeArrowheads="1" noChangeShapeType="1" noTextEdit="1"/>
              </p:cNvSpPr>
              <p:nvPr/>
            </p:nvSpPr>
            <p:spPr>
              <a:xfrm>
                <a:off x="1542178" y="3131472"/>
                <a:ext cx="5000368" cy="792597"/>
              </a:xfrm>
              <a:prstGeom prst="rect">
                <a:avLst/>
              </a:prstGeom>
              <a:blipFill>
                <a:blip r:embed="rId9"/>
                <a:stretch>
                  <a:fillRect/>
                </a:stretch>
              </a:blipFill>
              <a:ln w="57150" cap="flat" cmpd="sng" algn="ctr">
                <a:solidFill>
                  <a:srgbClr val="0070C0"/>
                </a:solidFill>
                <a:prstDash val="solid"/>
                <a:round/>
                <a:headEnd type="none" w="med" len="med"/>
                <a:tailEnd type="none" w="med" len="med"/>
              </a:ln>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20249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P spid="9" grpId="0"/>
      <p:bldP spid="5" grpId="0" animBg="1"/>
      <p:bldP spid="6" grpId="0" animBg="1"/>
      <p:bldP spid="10"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D8BD9F-4231-4429-94D3-E9DDD0C42131}"/>
              </a:ext>
            </a:extLst>
          </p:cNvPr>
          <p:cNvSpPr>
            <a:spLocks noGrp="1"/>
          </p:cNvSpPr>
          <p:nvPr>
            <p:ph type="title"/>
          </p:nvPr>
        </p:nvSpPr>
        <p:spPr/>
        <p:txBody>
          <a:bodyPr>
            <a:normAutofit/>
          </a:bodyPr>
          <a:lstStyle/>
          <a:p>
            <a:r>
              <a:rPr lang="en-US" altLang="zh-CN" sz="3600" dirty="0"/>
              <a:t>Existing works: </a:t>
            </a:r>
            <a:r>
              <a:rPr lang="en-US" altLang="zh-CN" sz="3600" i="1" dirty="0"/>
              <a:t>Meta-learning</a:t>
            </a:r>
            <a:r>
              <a:rPr lang="en-US" altLang="zh-CN" sz="3600" dirty="0"/>
              <a:t> as few shot solution</a:t>
            </a:r>
            <a:endParaRPr lang="zh-CN" altLang="en-US" sz="3600" dirty="0"/>
          </a:p>
        </p:txBody>
      </p:sp>
      <p:sp>
        <p:nvSpPr>
          <p:cNvPr id="3" name="内容占位符 2">
            <a:extLst>
              <a:ext uri="{FF2B5EF4-FFF2-40B4-BE49-F238E27FC236}">
                <a16:creationId xmlns:a16="http://schemas.microsoft.com/office/drawing/2014/main" id="{19472DB0-974B-49A3-806E-F653539C93A8}"/>
              </a:ext>
            </a:extLst>
          </p:cNvPr>
          <p:cNvSpPr>
            <a:spLocks noGrp="1"/>
          </p:cNvSpPr>
          <p:nvPr>
            <p:ph idx="1"/>
          </p:nvPr>
        </p:nvSpPr>
        <p:spPr/>
        <p:txBody>
          <a:bodyPr/>
          <a:lstStyle/>
          <a:p>
            <a:r>
              <a:rPr lang="en-US" altLang="zh-CN" dirty="0" err="1"/>
              <a:t>MetaSense</a:t>
            </a:r>
            <a:r>
              <a:rPr lang="en-US" altLang="zh-CN" dirty="0"/>
              <a:t> (Gong et al, SenSys’19)</a:t>
            </a:r>
          </a:p>
          <a:p>
            <a:pPr lvl="1"/>
            <a:r>
              <a:rPr lang="en-US" altLang="zh-CN" dirty="0"/>
              <a:t>New user and new device.</a:t>
            </a:r>
          </a:p>
          <a:p>
            <a:r>
              <a:rPr lang="en-US" altLang="zh-CN" dirty="0"/>
              <a:t>RF-Net (Ding et al, SenSys’20)</a:t>
            </a:r>
          </a:p>
          <a:p>
            <a:pPr lvl="1"/>
            <a:r>
              <a:rPr lang="en-US" altLang="zh-CN" dirty="0"/>
              <a:t>New environments.</a:t>
            </a:r>
          </a:p>
        </p:txBody>
      </p:sp>
      <p:pic>
        <p:nvPicPr>
          <p:cNvPr id="4" name="图片 3">
            <a:extLst>
              <a:ext uri="{FF2B5EF4-FFF2-40B4-BE49-F238E27FC236}">
                <a16:creationId xmlns:a16="http://schemas.microsoft.com/office/drawing/2014/main" id="{76868F51-B0F8-4206-BD78-32C89D627EFD}"/>
              </a:ext>
            </a:extLst>
          </p:cNvPr>
          <p:cNvPicPr>
            <a:picLocks noChangeAspect="1"/>
          </p:cNvPicPr>
          <p:nvPr/>
        </p:nvPicPr>
        <p:blipFill>
          <a:blip r:embed="rId4"/>
          <a:stretch>
            <a:fillRect/>
          </a:stretch>
        </p:blipFill>
        <p:spPr>
          <a:xfrm>
            <a:off x="838200" y="3635520"/>
            <a:ext cx="5853589" cy="2313083"/>
          </a:xfrm>
          <a:prstGeom prst="rect">
            <a:avLst/>
          </a:prstGeom>
        </p:spPr>
      </p:pic>
      <p:pic>
        <p:nvPicPr>
          <p:cNvPr id="5" name="图片 4">
            <a:extLst>
              <a:ext uri="{FF2B5EF4-FFF2-40B4-BE49-F238E27FC236}">
                <a16:creationId xmlns:a16="http://schemas.microsoft.com/office/drawing/2014/main" id="{76640500-3464-4C7D-8C94-DE1A3B5B7691}"/>
              </a:ext>
            </a:extLst>
          </p:cNvPr>
          <p:cNvPicPr>
            <a:picLocks noChangeAspect="1"/>
          </p:cNvPicPr>
          <p:nvPr/>
        </p:nvPicPr>
        <p:blipFill>
          <a:blip r:embed="rId5"/>
          <a:stretch>
            <a:fillRect/>
          </a:stretch>
        </p:blipFill>
        <p:spPr>
          <a:xfrm>
            <a:off x="7030904" y="3521907"/>
            <a:ext cx="4842258" cy="2655055"/>
          </a:xfrm>
          <a:prstGeom prst="rect">
            <a:avLst/>
          </a:prstGeom>
        </p:spPr>
      </p:pic>
      <p:sp>
        <p:nvSpPr>
          <p:cNvPr id="6" name="文本框 5">
            <a:extLst>
              <a:ext uri="{FF2B5EF4-FFF2-40B4-BE49-F238E27FC236}">
                <a16:creationId xmlns:a16="http://schemas.microsoft.com/office/drawing/2014/main" id="{C2F928D2-2A40-47D6-8205-111D3640041D}"/>
              </a:ext>
            </a:extLst>
          </p:cNvPr>
          <p:cNvSpPr txBox="1"/>
          <p:nvPr/>
        </p:nvSpPr>
        <p:spPr>
          <a:xfrm>
            <a:off x="3188995" y="5959609"/>
            <a:ext cx="1756611" cy="461665"/>
          </a:xfrm>
          <a:prstGeom prst="rect">
            <a:avLst/>
          </a:prstGeom>
          <a:noFill/>
        </p:spPr>
        <p:txBody>
          <a:bodyPr wrap="square" rtlCol="0">
            <a:spAutoFit/>
          </a:bodyPr>
          <a:lstStyle/>
          <a:p>
            <a:r>
              <a:rPr lang="en-US" altLang="zh-CN" sz="2400" b="1" dirty="0" err="1"/>
              <a:t>MetaSense</a:t>
            </a:r>
            <a:endParaRPr lang="zh-CN" altLang="en-US" sz="2400" b="1" dirty="0"/>
          </a:p>
        </p:txBody>
      </p:sp>
      <p:sp>
        <p:nvSpPr>
          <p:cNvPr id="7" name="文本框 6">
            <a:extLst>
              <a:ext uri="{FF2B5EF4-FFF2-40B4-BE49-F238E27FC236}">
                <a16:creationId xmlns:a16="http://schemas.microsoft.com/office/drawing/2014/main" id="{B11875E1-2E6E-4BF5-B8A9-754E0FCDC1B4}"/>
              </a:ext>
            </a:extLst>
          </p:cNvPr>
          <p:cNvSpPr txBox="1"/>
          <p:nvPr/>
        </p:nvSpPr>
        <p:spPr>
          <a:xfrm>
            <a:off x="8573727" y="5959609"/>
            <a:ext cx="1756611" cy="461665"/>
          </a:xfrm>
          <a:prstGeom prst="rect">
            <a:avLst/>
          </a:prstGeom>
          <a:noFill/>
        </p:spPr>
        <p:txBody>
          <a:bodyPr wrap="square" rtlCol="0">
            <a:spAutoFit/>
          </a:bodyPr>
          <a:lstStyle/>
          <a:p>
            <a:pPr algn="ctr"/>
            <a:r>
              <a:rPr lang="en-US" altLang="zh-CN" sz="2400" b="1" dirty="0"/>
              <a:t>RF-Net</a:t>
            </a:r>
            <a:endParaRPr lang="zh-CN" altLang="en-US" sz="2400" b="1" dirty="0"/>
          </a:p>
        </p:txBody>
      </p:sp>
      <p:sp>
        <p:nvSpPr>
          <p:cNvPr id="8" name="灯片编号占位符 7">
            <a:extLst>
              <a:ext uri="{FF2B5EF4-FFF2-40B4-BE49-F238E27FC236}">
                <a16:creationId xmlns:a16="http://schemas.microsoft.com/office/drawing/2014/main" id="{69598AB5-5279-4BC6-8146-A426F1B2E81D}"/>
              </a:ext>
            </a:extLst>
          </p:cNvPr>
          <p:cNvSpPr>
            <a:spLocks noGrp="1"/>
          </p:cNvSpPr>
          <p:nvPr>
            <p:ph type="sldNum" sz="quarter" idx="12"/>
          </p:nvPr>
        </p:nvSpPr>
        <p:spPr/>
        <p:txBody>
          <a:bodyPr/>
          <a:lstStyle/>
          <a:p>
            <a:fld id="{E8D85234-B3AF-4D13-AF2A-D2280F6ACEA4}" type="slidenum">
              <a:rPr lang="zh-CN" altLang="en-US" smtClean="0"/>
              <a:t>9</a:t>
            </a:fld>
            <a:endParaRPr lang="zh-CN" altLang="en-US"/>
          </a:p>
        </p:txBody>
      </p:sp>
    </p:spTree>
    <p:custDataLst>
      <p:tags r:id="rId1"/>
    </p:custDataLst>
    <p:extLst>
      <p:ext uri="{BB962C8B-B14F-4D97-AF65-F5344CB8AC3E}">
        <p14:creationId xmlns:p14="http://schemas.microsoft.com/office/powerpoint/2010/main" val="69106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5.8|2.7"/>
</p:tagLst>
</file>

<file path=ppt/tags/tag10.xml><?xml version="1.0" encoding="utf-8"?>
<p:tagLst xmlns:a="http://schemas.openxmlformats.org/drawingml/2006/main" xmlns:r="http://schemas.openxmlformats.org/officeDocument/2006/relationships" xmlns:p="http://schemas.openxmlformats.org/presentationml/2006/main">
  <p:tag name="TIMING" val="|6.6|15.1|5.7"/>
</p:tagLst>
</file>

<file path=ppt/tags/tag11.xml><?xml version="1.0" encoding="utf-8"?>
<p:tagLst xmlns:a="http://schemas.openxmlformats.org/drawingml/2006/main" xmlns:r="http://schemas.openxmlformats.org/officeDocument/2006/relationships" xmlns:p="http://schemas.openxmlformats.org/presentationml/2006/main">
  <p:tag name="TIMING" val="|11.9"/>
</p:tagLst>
</file>

<file path=ppt/tags/tag12.xml><?xml version="1.0" encoding="utf-8"?>
<p:tagLst xmlns:a="http://schemas.openxmlformats.org/drawingml/2006/main" xmlns:r="http://schemas.openxmlformats.org/officeDocument/2006/relationships" xmlns:p="http://schemas.openxmlformats.org/presentationml/2006/main">
  <p:tag name="TIMING" val="|7.7|3.8"/>
</p:tagLst>
</file>

<file path=ppt/tags/tag13.xml><?xml version="1.0" encoding="utf-8"?>
<p:tagLst xmlns:a="http://schemas.openxmlformats.org/drawingml/2006/main" xmlns:r="http://schemas.openxmlformats.org/officeDocument/2006/relationships" xmlns:p="http://schemas.openxmlformats.org/presentationml/2006/main">
  <p:tag name="TIMING" val="|4.5|8.2|7.8|4.9|4.9|3.2"/>
</p:tagLst>
</file>

<file path=ppt/tags/tag14.xml><?xml version="1.0" encoding="utf-8"?>
<p:tagLst xmlns:a="http://schemas.openxmlformats.org/drawingml/2006/main" xmlns:r="http://schemas.openxmlformats.org/officeDocument/2006/relationships" xmlns:p="http://schemas.openxmlformats.org/presentationml/2006/main">
  <p:tag name="TIMING" val="|3.9|2.7|5.9|3.1"/>
</p:tagLst>
</file>

<file path=ppt/tags/tag15.xml><?xml version="1.0" encoding="utf-8"?>
<p:tagLst xmlns:a="http://schemas.openxmlformats.org/drawingml/2006/main" xmlns:r="http://schemas.openxmlformats.org/officeDocument/2006/relationships" xmlns:p="http://schemas.openxmlformats.org/presentationml/2006/main">
  <p:tag name="TIMING" val="|11.3|11"/>
</p:tagLst>
</file>

<file path=ppt/tags/tag16.xml><?xml version="1.0" encoding="utf-8"?>
<p:tagLst xmlns:a="http://schemas.openxmlformats.org/drawingml/2006/main" xmlns:r="http://schemas.openxmlformats.org/officeDocument/2006/relationships" xmlns:p="http://schemas.openxmlformats.org/presentationml/2006/main">
  <p:tag name="TIMING" val="|4.4|6.6|3.2|7.3|7.2|8.4|14.8|6.1"/>
</p:tagLst>
</file>

<file path=ppt/tags/tag17.xml><?xml version="1.0" encoding="utf-8"?>
<p:tagLst xmlns:a="http://schemas.openxmlformats.org/drawingml/2006/main" xmlns:r="http://schemas.openxmlformats.org/officeDocument/2006/relationships" xmlns:p="http://schemas.openxmlformats.org/presentationml/2006/main">
  <p:tag name="TIMING" val="|12.1|5|0.9|0.9|6|1.2|6.3|10.8|4.9|8.8|9.3"/>
</p:tagLst>
</file>

<file path=ppt/tags/tag18.xml><?xml version="1.0" encoding="utf-8"?>
<p:tagLst xmlns:a="http://schemas.openxmlformats.org/drawingml/2006/main" xmlns:r="http://schemas.openxmlformats.org/officeDocument/2006/relationships" xmlns:p="http://schemas.openxmlformats.org/presentationml/2006/main">
  <p:tag name="TIMING" val="|8.3"/>
</p:tagLst>
</file>

<file path=ppt/tags/tag19.xml><?xml version="1.0" encoding="utf-8"?>
<p:tagLst xmlns:a="http://schemas.openxmlformats.org/drawingml/2006/main" xmlns:r="http://schemas.openxmlformats.org/officeDocument/2006/relationships" xmlns:p="http://schemas.openxmlformats.org/presentationml/2006/main">
  <p:tag name="TIMING" val="|19.2"/>
</p:tagLst>
</file>

<file path=ppt/tags/tag2.xml><?xml version="1.0" encoding="utf-8"?>
<p:tagLst xmlns:a="http://schemas.openxmlformats.org/drawingml/2006/main" xmlns:r="http://schemas.openxmlformats.org/officeDocument/2006/relationships" xmlns:p="http://schemas.openxmlformats.org/presentationml/2006/main">
  <p:tag name="TIMING" val="|9.5|4|3.1|4.4|15.1|1.6"/>
</p:tagLst>
</file>

<file path=ppt/tags/tag20.xml><?xml version="1.0" encoding="utf-8"?>
<p:tagLst xmlns:a="http://schemas.openxmlformats.org/drawingml/2006/main" xmlns:r="http://schemas.openxmlformats.org/officeDocument/2006/relationships" xmlns:p="http://schemas.openxmlformats.org/presentationml/2006/main">
  <p:tag name="TIMING" val="|22.7|12.2|12.6|10"/>
</p:tagLst>
</file>

<file path=ppt/tags/tag21.xml><?xml version="1.0" encoding="utf-8"?>
<p:tagLst xmlns:a="http://schemas.openxmlformats.org/drawingml/2006/main" xmlns:r="http://schemas.openxmlformats.org/officeDocument/2006/relationships" xmlns:p="http://schemas.openxmlformats.org/presentationml/2006/main">
  <p:tag name="TIMING" val="|5.9|8.1|6.6"/>
</p:tagLst>
</file>

<file path=ppt/tags/tag22.xml><?xml version="1.0" encoding="utf-8"?>
<p:tagLst xmlns:a="http://schemas.openxmlformats.org/drawingml/2006/main" xmlns:r="http://schemas.openxmlformats.org/officeDocument/2006/relationships" xmlns:p="http://schemas.openxmlformats.org/presentationml/2006/main">
  <p:tag name="TIMING" val="|2.3|11.7|8"/>
</p:tagLst>
</file>

<file path=ppt/tags/tag3.xml><?xml version="1.0" encoding="utf-8"?>
<p:tagLst xmlns:a="http://schemas.openxmlformats.org/drawingml/2006/main" xmlns:r="http://schemas.openxmlformats.org/officeDocument/2006/relationships" xmlns:p="http://schemas.openxmlformats.org/presentationml/2006/main">
  <p:tag name="TIMING" val="|8.3|7|5.7|9.1|4.7|6.9|3.1|11.1|1.9|1.9"/>
</p:tagLst>
</file>

<file path=ppt/tags/tag4.xml><?xml version="1.0" encoding="utf-8"?>
<p:tagLst xmlns:a="http://schemas.openxmlformats.org/drawingml/2006/main" xmlns:r="http://schemas.openxmlformats.org/officeDocument/2006/relationships" xmlns:p="http://schemas.openxmlformats.org/presentationml/2006/main">
  <p:tag name="TIMING" val="|13.2|5.7|9.4|2.9"/>
</p:tagLst>
</file>

<file path=ppt/tags/tag5.xml><?xml version="1.0" encoding="utf-8"?>
<p:tagLst xmlns:a="http://schemas.openxmlformats.org/drawingml/2006/main" xmlns:r="http://schemas.openxmlformats.org/officeDocument/2006/relationships" xmlns:p="http://schemas.openxmlformats.org/presentationml/2006/main">
  <p:tag name="TIMING" val="|7.7|3.4|8.9|2.2"/>
</p:tagLst>
</file>

<file path=ppt/tags/tag6.xml><?xml version="1.0" encoding="utf-8"?>
<p:tagLst xmlns:a="http://schemas.openxmlformats.org/drawingml/2006/main" xmlns:r="http://schemas.openxmlformats.org/officeDocument/2006/relationships" xmlns:p="http://schemas.openxmlformats.org/presentationml/2006/main">
  <p:tag name="TIMING" val="|5.2|2|3|5|6.3|6.8|4.5|3.6"/>
</p:tagLst>
</file>

<file path=ppt/tags/tag7.xml><?xml version="1.0" encoding="utf-8"?>
<p:tagLst xmlns:a="http://schemas.openxmlformats.org/drawingml/2006/main" xmlns:r="http://schemas.openxmlformats.org/officeDocument/2006/relationships" xmlns:p="http://schemas.openxmlformats.org/presentationml/2006/main">
  <p:tag name="TIMING" val="|8.7|9.9"/>
</p:tagLst>
</file>

<file path=ppt/tags/tag8.xml><?xml version="1.0" encoding="utf-8"?>
<p:tagLst xmlns:a="http://schemas.openxmlformats.org/drawingml/2006/main" xmlns:r="http://schemas.openxmlformats.org/officeDocument/2006/relationships" xmlns:p="http://schemas.openxmlformats.org/presentationml/2006/main">
  <p:tag name="TIMING" val="|8.7|9.9"/>
</p:tagLst>
</file>

<file path=ppt/tags/tag9.xml><?xml version="1.0" encoding="utf-8"?>
<p:tagLst xmlns:a="http://schemas.openxmlformats.org/drawingml/2006/main" xmlns:r="http://schemas.openxmlformats.org/officeDocument/2006/relationships" xmlns:p="http://schemas.openxmlformats.org/presentationml/2006/main">
  <p:tag name="TIMING" val="|5.2|3.1|5.2|15.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和微软雅黑">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9794</TotalTime>
  <Words>1216</Words>
  <Application>Microsoft Office PowerPoint</Application>
  <PresentationFormat>宽屏</PresentationFormat>
  <Paragraphs>307</Paragraphs>
  <Slides>27</Slides>
  <Notes>27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ＭＳ Ｐゴシック</vt:lpstr>
      <vt:lpstr>等线</vt:lpstr>
      <vt:lpstr>微软雅黑</vt:lpstr>
      <vt:lpstr>Arial</vt:lpstr>
      <vt:lpstr>Calibri</vt:lpstr>
      <vt:lpstr>Cambria Math</vt:lpstr>
      <vt:lpstr>Wingdings</vt:lpstr>
      <vt:lpstr>Office 主题​​</vt:lpstr>
      <vt:lpstr>OneFi: One-Shot Recognition for Unseen Gesture via COTS WiFi</vt:lpstr>
      <vt:lpstr>Human Gesture Recognition (HGR)</vt:lpstr>
      <vt:lpstr>WiFi-based HGR</vt:lpstr>
      <vt:lpstr>Unseen gestures are important.</vt:lpstr>
      <vt:lpstr>Problem Definition</vt:lpstr>
      <vt:lpstr>Few shot learning</vt:lpstr>
      <vt:lpstr>Few shot learning: Basics</vt:lpstr>
      <vt:lpstr>Existing works: Meta-learning as few shot solution</vt:lpstr>
      <vt:lpstr>Existing works: Meta-learning as few shot solution</vt:lpstr>
      <vt:lpstr>Challenge 1: Insufficient Prior Knowledge</vt:lpstr>
      <vt:lpstr>Challenge 2: Complicated Training Process</vt:lpstr>
      <vt:lpstr>Our Solution -- OneFi</vt:lpstr>
      <vt:lpstr>Our Solution -- OneFi</vt:lpstr>
      <vt:lpstr>Our Solution -- OneFi</vt:lpstr>
      <vt:lpstr>Data Augmentation – Generate Virtual Gestures</vt:lpstr>
      <vt:lpstr>Data Augmentation – Generate Virtual Gestures</vt:lpstr>
      <vt:lpstr>Data Augmentation – Generate Virtual Gestures</vt:lpstr>
      <vt:lpstr>Our Solution -- OneFi</vt:lpstr>
      <vt:lpstr>Similarity-based one-shot learning framework </vt:lpstr>
      <vt:lpstr>Our Solution -- OneFi</vt:lpstr>
      <vt:lpstr>WiFi Transformer: A                                      backbone</vt:lpstr>
      <vt:lpstr>Evaluation Setup</vt:lpstr>
      <vt:lpstr>Overall Accuracy</vt:lpstr>
      <vt:lpstr>Effect of Virtual Gestures</vt:lpstr>
      <vt:lpstr>Training Overhead</vt:lpstr>
      <vt:lpstr>Summary of other evaluation results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OptiPlex 7070</dc:creator>
  <cp:lastModifiedBy>Han-Lab-AL0</cp:lastModifiedBy>
  <cp:revision>765</cp:revision>
  <dcterms:created xsi:type="dcterms:W3CDTF">2021-10-07T05:44:57Z</dcterms:created>
  <dcterms:modified xsi:type="dcterms:W3CDTF">2023-10-23T05:38:32Z</dcterms:modified>
</cp:coreProperties>
</file>